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BD0-65B4-4F82-8FFE-F7AB29866AC5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E07-7E4A-4F7F-AFE7-AE7A865469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BD0-65B4-4F82-8FFE-F7AB29866AC5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E07-7E4A-4F7F-AFE7-AE7A865469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BD0-65B4-4F82-8FFE-F7AB29866AC5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E07-7E4A-4F7F-AFE7-AE7A865469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BD0-65B4-4F82-8FFE-F7AB29866AC5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E07-7E4A-4F7F-AFE7-AE7A865469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BD0-65B4-4F82-8FFE-F7AB29866AC5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E07-7E4A-4F7F-AFE7-AE7A865469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BD0-65B4-4F82-8FFE-F7AB29866AC5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E07-7E4A-4F7F-AFE7-AE7A865469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BD0-65B4-4F82-8FFE-F7AB29866AC5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E07-7E4A-4F7F-AFE7-AE7A865469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BD0-65B4-4F82-8FFE-F7AB29866AC5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E07-7E4A-4F7F-AFE7-AE7A865469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BD0-65B4-4F82-8FFE-F7AB29866AC5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E07-7E4A-4F7F-AFE7-AE7A865469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BD0-65B4-4F82-8FFE-F7AB29866AC5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E07-7E4A-4F7F-AFE7-AE7A865469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FBD0-65B4-4F82-8FFE-F7AB29866AC5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E07-7E4A-4F7F-AFE7-AE7A865469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FBD0-65B4-4F82-8FFE-F7AB29866AC5}" type="datetimeFigureOut">
              <a:rPr lang="de-DE" smtClean="0"/>
              <a:t>23.11.2020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E9E07-7E4A-4F7F-AFE7-AE7A8654690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31" y="0"/>
            <a:ext cx="11243337" cy="689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07" y="0"/>
            <a:ext cx="1218599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Kemling</dc:creator>
  <cp:lastModifiedBy>Eduard Kemling</cp:lastModifiedBy>
  <cp:revision>2</cp:revision>
  <dcterms:created xsi:type="dcterms:W3CDTF">2012-12-23T11:59:10Z</dcterms:created>
  <dcterms:modified xsi:type="dcterms:W3CDTF">2020-11-23T16:28:07Z</dcterms:modified>
</cp:coreProperties>
</file>