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0912C-E518-4547-8F16-BC2F551F3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059388-94AB-4C52-97CD-CDEC9EC11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6EE8FF-E617-4B49-B1CF-B8F15C40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6D5285-85BD-4004-8EA8-29928AF1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431B2A-47AE-4E2F-A9F9-4E018697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53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57DCD-B55E-46C3-AEB4-C014BC44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040AF1-514A-4FFF-9A91-657CDB5AC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92684-6FDC-4C8F-95AD-FC83834A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19BFF9-9F29-4416-86A1-895CFCD7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767E20-6DB1-4296-A6C7-260842D4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32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67A03E-90CA-4FF4-8FC7-C9D3DEF62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82EB2F-4AD8-44C3-99F2-3357949E1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6FE75B-93C1-4FB2-BBDD-88F8DCF2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AEFB2-C67F-4601-B26F-8DCB2186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068D2D-B6C7-48A9-93E4-95028CDF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0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E0931-9B50-46C8-B878-E9A1ABE6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E1A1D-A57D-4EAA-80C9-F49063201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7B01D1-9A41-4F6E-94EA-9A11B890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7F5722-0BD4-455F-91BE-D654B16B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6128D7-1CB9-4A16-BFD3-4E149599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B00A3-B0B6-4BCC-9C22-83A03B90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ECE8D8-8C0F-4D78-B149-4AA6B3BF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19F254-AF7F-4EBF-8F5C-6DFCCA2E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29A1AD-0C8D-4060-87A4-C3DC0468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9B1EF7-8BC0-412E-BD5E-E6023B64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59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5A295-B46F-4B46-8BC5-647C47991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794794-EB4D-4A6A-90AE-1C3F645B2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062206-8FC8-4995-93AE-8E012FC99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857CF1-2851-4526-BF98-4298AE03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21103-28AB-4F84-858B-36C4C7A1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8F82AF-D161-4449-8B39-648AA218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80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80D97-F9BC-44EE-9D25-C370ABBB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4A59E4-60ED-480A-A655-CCF453A2F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FC0BEE-76BE-4C8D-BFFD-66D3642AF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411E2C-A754-4AF1-8FAF-D3A635F95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20EA84-1C96-4565-BDAB-37BE9AC78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EAD5F0C-19A9-4271-9736-991F0712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C3498C2-FB71-42CD-8B04-803D1EC2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5189DB-95D0-4419-9F07-757809B4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07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82F0-F6CC-4C05-856C-B8F51794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C55E2E-4C34-4F2D-B1EB-5F81B446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9704A5-E26B-4B43-97C0-D9A67B13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48BEFC-6F12-4404-8C5A-DD3C85BC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54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205DC70-C51F-47EC-A70A-8D08087D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8187E1-3995-45CF-A22D-34E20637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F6F936-CC6D-40C6-AB84-D20C71A4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29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37AC2-55DB-4619-BECE-C6441E955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955548-2FBC-4881-B06F-9EB47A4E8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920AD7-B967-4091-B47D-779E05B4D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40B612-BF64-48F7-871B-71CED023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E9AAE6-7D54-463A-A1A9-4C5DE051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30B308-9E4D-480E-B99A-94AC20B3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E60E5-85B9-4DD4-A1BC-06768874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E85DC3-FDB4-421B-A9FC-78C5B54DD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8A616-DEA4-4A57-8775-EFCDAFB6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44027C-E1E2-4471-9F41-9A2F0615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9AEA82-1CFA-4076-A708-E2D24EC0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74118-F589-47B3-B8F4-8FBF9CC4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35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FE55DE8-947C-4E79-BF05-7C626876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70F6D9-971A-449B-AF04-9571D3D45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A0C26-41F7-4E46-8389-3F22DE1A3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91BB-5E53-4E6C-9C14-935434B40346}" type="datetimeFigureOut">
              <a:rPr lang="de-DE" smtClean="0"/>
              <a:t>10.07.2021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4FE6-D807-4423-AB29-81EF978D3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64CF72-DF7B-477C-8FF3-A4EE61C22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7195-A046-4059-96E6-B640653DE1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15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8C8628C-2B23-406A-81B7-DDDFC6639523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Freude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6D30D43-7EFF-4B18-B58F-5CB8400A1633}"/>
              </a:ext>
            </a:extLst>
          </p:cNvPr>
          <p:cNvSpPr txBox="1"/>
          <p:nvPr/>
        </p:nvSpPr>
        <p:spPr>
          <a:xfrm>
            <a:off x="0" y="646332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4327956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Albert Frey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© 1995 Immanuel Music, Ravensburg (Verwaltet von SCM Hänssler)</a:t>
            </a:r>
          </a:p>
          <a:p>
            <a:pPr algn="l"/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Nutzung ausschließlich im Rahmen der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akagi_probook"/>
              </a:rPr>
              <a:t>SongSelect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® -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Nutzungsbedingungen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. Alle Rechte vorbehalten. 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www.ccli.com</a:t>
            </a:r>
            <a:endParaRPr lang="de-DE" b="0" i="1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219188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4687704-38F1-4822-A6E0-909DF62A750B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Etwas in mir zeigt mir,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dass es dich wirklich gibt.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bin gewiss, dass du lebst,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mich kennst und mich liebst.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9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EDC6E07-B50F-4B03-A373-AB67D3BADC5C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bringst mich zum Lachen,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machst dass mein Herz singt.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bringst mich zum Tanzen,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meine Seele schwingt.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8D9BED5-F540-4AA7-96AA-ABB9923F4CD8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atme auf in deiner Gegenwart.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du allein gibst mir Freude,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die von innen kommt,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Freude, die mir niemand nimmt.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5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392860A-240A-4641-875C-6DF3004E8CBB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du machst mein Leben hell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mit dem Licht deiner Liebe.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7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4687704-38F1-4822-A6E0-909DF62A750B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Etwas in mir zeigt mir,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dass es dich wirklich gibt.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bin gewiss, dass du lebst,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mich kennst und mich liebst.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8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EDC6E07-B50F-4B03-A373-AB67D3BADC5C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bringst mich zum Lachen,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machst dass mein Herz singt.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bringst mich zum Tanzen,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meine Seele schwingt.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6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8D9BED5-F540-4AA7-96AA-ABB9923F4CD8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atme auf in deiner Gegenwart.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du allein gibst mir Freude,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die von innen kommt,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Freude, die mir niemand nimmt.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392860A-240A-4641-875C-6DF3004E8CBB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du machst mein Leben hell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mit dem Licht deiner Liebe.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23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Breitbild</PresentationFormat>
  <Paragraphs>18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2021-07-10T17:34:40Z</dcterms:created>
  <dcterms:modified xsi:type="dcterms:W3CDTF">2021-07-10T17:41:03Z</dcterms:modified>
</cp:coreProperties>
</file>