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7" d="100"/>
          <a:sy n="37" d="100"/>
        </p:scale>
        <p:origin x="4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F0289-2971-4058-AD50-5953F0FA3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741BD7F-E9F0-4183-A609-D2A081AA8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0EFD98-0F42-4050-9AC3-E9CF68874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8267-3337-424D-A372-8BA8E62CA3E4}" type="datetimeFigureOut">
              <a:rPr lang="de-DE" smtClean="0"/>
              <a:t>12.02.2023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417930-4AC5-46A8-A8D3-0E4D11228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053362-F59E-48A6-963E-5C01990A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00D1-67EE-44FD-B026-7F9A658617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909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50CFC3-AD21-483E-92D2-B0CAB35AC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5E818C-66F2-4EC6-806D-3FD9AE82E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6A8D85-52F4-45BA-9A40-36178D35D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8267-3337-424D-A372-8BA8E62CA3E4}" type="datetimeFigureOut">
              <a:rPr lang="de-DE" smtClean="0"/>
              <a:t>12.02.2023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258627-54FB-4A4D-9B24-55696DA8F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9ECF3B-B221-4AF4-8036-2B79BE78B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00D1-67EE-44FD-B026-7F9A658617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91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B79AD4C-A21C-48EE-BED7-BC34DBA936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B80B7CC-8599-4046-B05C-2FCFE44AA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FD20E9-AF5E-4263-A028-4A1DABC72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8267-3337-424D-A372-8BA8E62CA3E4}" type="datetimeFigureOut">
              <a:rPr lang="de-DE" smtClean="0"/>
              <a:t>12.02.2023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2AE7E1-D9DE-4760-8B8E-50489C95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C0CCE6-5910-4BAD-8B97-0E0390D1E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00D1-67EE-44FD-B026-7F9A658617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149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39DFA2-B0AE-4292-A0C6-A3A057C7E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787C72-99CB-45B0-9E17-03834ECC2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1809E0-493E-495B-9A3D-E0ACF5B3C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8267-3337-424D-A372-8BA8E62CA3E4}" type="datetimeFigureOut">
              <a:rPr lang="de-DE" smtClean="0"/>
              <a:t>12.02.2023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01CA9F-9567-4E13-B58F-C30165875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C512F1-C3F5-41F5-823B-DE709B975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00D1-67EE-44FD-B026-7F9A658617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49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DB7F27-120C-41D2-A587-61A16F493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0D592B-6064-4168-AC1A-EC844D498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3DBCB5-794D-411A-AE26-D9BC6FD27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8267-3337-424D-A372-8BA8E62CA3E4}" type="datetimeFigureOut">
              <a:rPr lang="de-DE" smtClean="0"/>
              <a:t>12.02.2023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519C10-2C78-4238-9B65-A9568CF9E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11D5FE-29F0-41C3-AAF8-425CCB8F1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00D1-67EE-44FD-B026-7F9A658617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6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E519E0-9493-4D9C-B51F-07A10C90A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BEDB15-100C-4835-9BDC-EA127064D3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56DADBC-434B-4C65-A3C7-2C476F82D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FC8B11D-D451-4B2C-9694-8DA0CD003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8267-3337-424D-A372-8BA8E62CA3E4}" type="datetimeFigureOut">
              <a:rPr lang="de-DE" smtClean="0"/>
              <a:t>12.02.2023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686B9F-72C7-44C9-AF3D-9114B1D56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7B84E4F-A0C9-497B-9888-860307291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00D1-67EE-44FD-B026-7F9A658617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28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F46EE7-037C-4D16-BB97-63661390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B678183-37D2-4258-BEFD-9E31FC1BB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AB2BBA0-2FCF-49A8-91A5-DB3B98E3F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D5E03C1-F983-409E-BE16-0FD3BB5B87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B7A239B-7713-4FF7-89EE-01A3BAE60E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EF5AD1-5FA1-4A0A-BA89-70DA5C931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8267-3337-424D-A372-8BA8E62CA3E4}" type="datetimeFigureOut">
              <a:rPr lang="de-DE" smtClean="0"/>
              <a:t>12.02.2023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A05AA43-E9F6-4BA0-97C7-14556C3B7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B616019-2F7D-40DD-8CB0-9BAA43B95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00D1-67EE-44FD-B026-7F9A658617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084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8A5507-9F93-45BA-AA14-5B70EE99E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6B78BBC-8D38-48CA-982C-E91DA272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8267-3337-424D-A372-8BA8E62CA3E4}" type="datetimeFigureOut">
              <a:rPr lang="de-DE" smtClean="0"/>
              <a:t>12.02.2023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E8C10FC-C6AB-440B-A74C-34EC8E632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387E32-73E0-4A45-9BAC-3EDBA529C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00D1-67EE-44FD-B026-7F9A658617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686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0B6A168-0CE7-4A1A-99D9-7A9984EE0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8267-3337-424D-A372-8BA8E62CA3E4}" type="datetimeFigureOut">
              <a:rPr lang="de-DE" smtClean="0"/>
              <a:t>12.02.2023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C54307-55BC-4EFB-A595-09A25CE0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FD272D4-D6DA-49CD-88B7-C10C2EF1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00D1-67EE-44FD-B026-7F9A658617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893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DDE5C0-FFF5-4230-8633-C398FE1B2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E26DEA-AC00-46DA-A100-9CDFAFFC7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9CC277E-6302-4CD9-91E5-63219CED3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288E812-3CFF-42FE-A73B-BBF1047ED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8267-3337-424D-A372-8BA8E62CA3E4}" type="datetimeFigureOut">
              <a:rPr lang="de-DE" smtClean="0"/>
              <a:t>12.02.2023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5365BE-7ACE-430F-A530-421EABF86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C15B75-EEBC-4ECB-9013-A1FFED7D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00D1-67EE-44FD-B026-7F9A658617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930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4EFCCC-F18E-4999-80C8-2C430DC1C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54E37A0-26CF-45DF-8AA9-1900D9AF35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EF7750C-B9B8-458B-83D3-665342844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0C3267C-5E8B-4F93-89FB-C5AA8E31F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8267-3337-424D-A372-8BA8E62CA3E4}" type="datetimeFigureOut">
              <a:rPr lang="de-DE" smtClean="0"/>
              <a:t>12.02.2023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B8BEE05-84DD-40ED-9B00-4D3345B0D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2DA3D45-87ED-48DD-9EE1-B7BE6C36B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00D1-67EE-44FD-B026-7F9A658617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08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6B4BAA-8FD0-4EE9-986A-70C1E6C72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5E0E9A-80F2-43F4-B214-E3E0E7025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6406A8-E2F5-4238-9572-FB36820A3F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38267-3337-424D-A372-8BA8E62CA3E4}" type="datetimeFigureOut">
              <a:rPr lang="de-DE" smtClean="0"/>
              <a:t>12.02.2023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9B5BE0-89DB-4BF9-8239-F96864E57C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43AF71-B1E1-43A5-8727-E25DB8E110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100D1-67EE-44FD-B026-7F9A658617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28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li.com/" TargetMode="External"/><Relationship Id="rId2" Type="http://schemas.openxmlformats.org/officeDocument/2006/relationships/hyperlink" Target="https://songselect.ccli.com/about/termsofus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8FB31BB6-FFEA-4E7F-870E-F814B600EB57}"/>
              </a:ext>
            </a:extLst>
          </p:cNvPr>
          <p:cNvSpPr txBox="1"/>
          <p:nvPr/>
        </p:nvSpPr>
        <p:spPr>
          <a:xfrm>
            <a:off x="1480" y="0"/>
            <a:ext cx="1219052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  <a:latin typeface="akagi_probook"/>
              </a:rPr>
              <a:t>Gib Gott die Ehre</a:t>
            </a:r>
          </a:p>
          <a:p>
            <a:pPr algn="ctr"/>
            <a:endParaRPr lang="de-DE" sz="3600" b="0" i="0" dirty="0">
              <a:solidFill>
                <a:schemeClr val="bg1"/>
              </a:solidFill>
              <a:effectLst/>
              <a:latin typeface="akagi_probook"/>
            </a:endParaRPr>
          </a:p>
          <a:p>
            <a:pPr algn="ctr"/>
            <a:endParaRPr lang="de-DE" sz="3600" dirty="0">
              <a:solidFill>
                <a:schemeClr val="bg1"/>
              </a:solidFill>
              <a:latin typeface="akagi_probook"/>
            </a:endParaRPr>
          </a:p>
          <a:p>
            <a:pPr algn="ctr"/>
            <a:endParaRPr lang="de-DE" sz="3600" b="0" i="0" dirty="0">
              <a:solidFill>
                <a:schemeClr val="bg1"/>
              </a:solidFill>
              <a:effectLst/>
              <a:latin typeface="akagi_probook"/>
            </a:endParaRPr>
          </a:p>
          <a:p>
            <a:pPr algn="ctr"/>
            <a:endParaRPr lang="de-DE" sz="3600" dirty="0">
              <a:solidFill>
                <a:schemeClr val="bg1"/>
              </a:solidFill>
              <a:latin typeface="akagi_probook"/>
            </a:endParaRPr>
          </a:p>
          <a:p>
            <a:pPr algn="ctr"/>
            <a:endParaRPr lang="de-DE" sz="3600" b="0" i="0" dirty="0">
              <a:solidFill>
                <a:schemeClr val="bg1"/>
              </a:solidFill>
              <a:effectLst/>
              <a:latin typeface="akagi_probook"/>
            </a:endParaRPr>
          </a:p>
          <a:p>
            <a:pPr algn="ctr"/>
            <a:endParaRPr lang="de-DE" sz="3600" dirty="0">
              <a:solidFill>
                <a:schemeClr val="bg1"/>
              </a:solidFill>
              <a:latin typeface="akagi_probook"/>
            </a:endParaRPr>
          </a:p>
          <a:p>
            <a:r>
              <a:rPr lang="de-DE" sz="3600" dirty="0"/>
              <a:t>CCLI-Liednummer 5491087</a:t>
            </a:r>
          </a:p>
          <a:p>
            <a:r>
              <a:rPr lang="de-DE" sz="2000" dirty="0">
                <a:solidFill>
                  <a:schemeClr val="bg1"/>
                </a:solidFill>
              </a:rPr>
              <a:t>Jack </a:t>
            </a:r>
            <a:r>
              <a:rPr lang="de-DE" sz="2000" dirty="0" err="1">
                <a:solidFill>
                  <a:schemeClr val="bg1"/>
                </a:solidFill>
              </a:rPr>
              <a:t>Stenekes</a:t>
            </a:r>
            <a:endParaRPr lang="de-DE" sz="2000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bg1"/>
                </a:solidFill>
              </a:rPr>
              <a:t>© Amen Music (Verwaltet von Gerth Medien)</a:t>
            </a:r>
          </a:p>
          <a:p>
            <a:r>
              <a:rPr lang="de-DE" sz="2000" dirty="0">
                <a:solidFill>
                  <a:schemeClr val="bg1"/>
                </a:solidFill>
              </a:rPr>
              <a:t>Nutzung ausschließlich im Rahmen der </a:t>
            </a:r>
            <a:r>
              <a:rPr lang="de-DE" sz="2000" dirty="0" err="1">
                <a:solidFill>
                  <a:schemeClr val="bg1"/>
                </a:solidFill>
              </a:rPr>
              <a:t>SongSelect</a:t>
            </a:r>
            <a:r>
              <a:rPr lang="de-DE" sz="2000" dirty="0">
                <a:solidFill>
                  <a:schemeClr val="bg1"/>
                </a:solidFill>
              </a:rPr>
              <a:t>® -</a:t>
            </a:r>
            <a:r>
              <a:rPr lang="de-DE" sz="2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Nutzungsbedingungen</a:t>
            </a:r>
            <a:r>
              <a:rPr lang="de-DE" sz="2000" dirty="0">
                <a:solidFill>
                  <a:schemeClr val="bg1"/>
                </a:solidFill>
              </a:rPr>
              <a:t>. Alle Rechte vorbehalten. </a:t>
            </a:r>
            <a:r>
              <a:rPr lang="de-DE" sz="20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www.ccli.com</a:t>
            </a:r>
            <a:endParaRPr lang="de-DE" sz="2000" dirty="0">
              <a:solidFill>
                <a:schemeClr val="bg1"/>
              </a:solidFill>
            </a:endParaRPr>
          </a:p>
          <a:p>
            <a:pPr algn="ctr"/>
            <a:endParaRPr lang="de-DE" sz="3600" b="0" i="0" dirty="0">
              <a:solidFill>
                <a:schemeClr val="bg1"/>
              </a:solidFill>
              <a:effectLst/>
              <a:latin typeface="akagi_probook"/>
            </a:endParaRPr>
          </a:p>
        </p:txBody>
      </p:sp>
    </p:spTree>
    <p:extLst>
      <p:ext uri="{BB962C8B-B14F-4D97-AF65-F5344CB8AC3E}">
        <p14:creationId xmlns:p14="http://schemas.microsoft.com/office/powerpoint/2010/main" val="2676157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AAD559A-79E3-4C4D-BEAD-B2BAD002073A}"/>
              </a:ext>
            </a:extLst>
          </p:cNvPr>
          <p:cNvSpPr txBox="1"/>
          <p:nvPr/>
        </p:nvSpPr>
        <p:spPr>
          <a:xfrm>
            <a:off x="1480" y="0"/>
            <a:ext cx="12190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Gib Gott die Ehre, gib ihm den Ruhm.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Gib Gott die Ehre für all sein Tun.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Gib Gott die Ehre, gib sie ihm gern.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Lasst uns anbeten den ewigen Herrn</a:t>
            </a:r>
            <a:r>
              <a:rPr lang="de-DE" sz="3600" dirty="0"/>
              <a:t>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262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AAD559A-79E3-4C4D-BEAD-B2BAD002073A}"/>
              </a:ext>
            </a:extLst>
          </p:cNvPr>
          <p:cNvSpPr txBox="1"/>
          <p:nvPr/>
        </p:nvSpPr>
        <p:spPr>
          <a:xfrm>
            <a:off x="1480" y="0"/>
            <a:ext cx="121905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Ehre, Ehre sei Gott! Ehre, Ehre sei Gott!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Ehre, Ehre sei Gott! Ehre für immer sei ihm!</a:t>
            </a:r>
          </a:p>
        </p:txBody>
      </p:sp>
    </p:spTree>
    <p:extLst>
      <p:ext uri="{BB962C8B-B14F-4D97-AF65-F5344CB8AC3E}">
        <p14:creationId xmlns:p14="http://schemas.microsoft.com/office/powerpoint/2010/main" val="659585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AAD559A-79E3-4C4D-BEAD-B2BAD002073A}"/>
              </a:ext>
            </a:extLst>
          </p:cNvPr>
          <p:cNvSpPr txBox="1"/>
          <p:nvPr/>
        </p:nvSpPr>
        <p:spPr>
          <a:xfrm>
            <a:off x="0" y="0"/>
            <a:ext cx="12190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Lasst uns erzählen, jeden Tag neu,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von seiner Gnade und seiner Treu.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Lasst es erschallen in Lied und Wort: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Gott schützt die Seinen. Er ist unser Hort.</a:t>
            </a:r>
          </a:p>
        </p:txBody>
      </p:sp>
    </p:spTree>
    <p:extLst>
      <p:ext uri="{BB962C8B-B14F-4D97-AF65-F5344CB8AC3E}">
        <p14:creationId xmlns:p14="http://schemas.microsoft.com/office/powerpoint/2010/main" val="3844829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AAD559A-79E3-4C4D-BEAD-B2BAD002073A}"/>
              </a:ext>
            </a:extLst>
          </p:cNvPr>
          <p:cNvSpPr txBox="1"/>
          <p:nvPr/>
        </p:nvSpPr>
        <p:spPr>
          <a:xfrm>
            <a:off x="1480" y="0"/>
            <a:ext cx="12190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Lobet und preiset den Herrn allein,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er führt durch Regen und Sonnenschein.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Denn wie ein Vater ist er so gut.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Lasst uns ihm danken; er weiß, was er tut.</a:t>
            </a:r>
          </a:p>
        </p:txBody>
      </p:sp>
    </p:spTree>
    <p:extLst>
      <p:ext uri="{BB962C8B-B14F-4D97-AF65-F5344CB8AC3E}">
        <p14:creationId xmlns:p14="http://schemas.microsoft.com/office/powerpoint/2010/main" val="3766507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Breitbild</PresentationFormat>
  <Paragraphs>15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akagi_probook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6</cp:revision>
  <dcterms:created xsi:type="dcterms:W3CDTF">2021-04-17T14:14:15Z</dcterms:created>
  <dcterms:modified xsi:type="dcterms:W3CDTF">2023-02-12T08:22:59Z</dcterms:modified>
</cp:coreProperties>
</file>