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0"/>
  </p:normalViewPr>
  <p:slideViewPr>
    <p:cSldViewPr snapToGrid="0">
      <p:cViewPr varScale="1">
        <p:scale>
          <a:sx n="90" d="100"/>
          <a:sy n="90" d="100"/>
        </p:scale>
        <p:origin x="23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6E0243-F52D-F9F1-7780-BD62AE7A3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320E277-037E-95F3-1EFA-3EE18A7D7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0D5023-50D5-8F2E-1049-1FEF69CFE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77FF-5B03-B346-82C5-34BBC7F00E6C}" type="datetimeFigureOut">
              <a:rPr lang="de-DE" smtClean="0"/>
              <a:t>24.12.23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53D6D9-6F3D-A764-3BD7-C5292DC80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974445-A4AA-AD77-4B7D-0B1480D2E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6DE2F-00BA-214A-924A-497330B126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752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6B6818-EC64-954D-FFE0-E272B5E7C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52977D-73D5-5A76-5D4D-7955EFEC9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6AFD87-1809-57F7-8F6E-F485601C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77FF-5B03-B346-82C5-34BBC7F00E6C}" type="datetimeFigureOut">
              <a:rPr lang="de-DE" smtClean="0"/>
              <a:t>24.12.23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4B0F43-9335-A884-B6D4-6172F9D3C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FEB4C5-776A-C25D-C59A-BB4AD6D0F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6DE2F-00BA-214A-924A-497330B126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637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8962C6D-B91B-A6AC-9837-4984368F12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AEB2AE7-7E9F-B52F-1C5C-3752EF458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D2AE6D-A322-F683-A2B2-DE9C41B85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77FF-5B03-B346-82C5-34BBC7F00E6C}" type="datetimeFigureOut">
              <a:rPr lang="de-DE" smtClean="0"/>
              <a:t>24.12.23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74C033-0483-CACD-7ABB-C9D68263A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7873B7-9380-43CA-D1F6-2AA5C73FB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6DE2F-00BA-214A-924A-497330B126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62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B5DC99-6007-296E-FDD3-11A90E294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0AA198-8CF6-59CD-9225-5D51F0AC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E06162-234D-D585-6098-5F3E84668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77FF-5B03-B346-82C5-34BBC7F00E6C}" type="datetimeFigureOut">
              <a:rPr lang="de-DE" smtClean="0"/>
              <a:t>24.12.23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4A5811-F6BB-C231-DBB5-50BF22D12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3A7AB7-34D8-BFD1-70E3-C7818A542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6DE2F-00BA-214A-924A-497330B126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426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969A38-4898-79CE-178B-310DBB792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44938F4-596C-DF5B-8881-368FF0F0C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23F6B3-24EB-D1FF-FE24-179CC0534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77FF-5B03-B346-82C5-34BBC7F00E6C}" type="datetimeFigureOut">
              <a:rPr lang="de-DE" smtClean="0"/>
              <a:t>24.12.23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57763E-E3AE-7E9C-4737-2A89E7FC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8EB0AE-A1F9-B1E9-6CCC-7C4E1AAA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6DE2F-00BA-214A-924A-497330B126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05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AE9112-5662-98EC-BB4B-FBC93A072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E558DC-0720-7D64-B846-EBBAF6A695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EC03976-6A42-2C7F-B301-FE004B2E3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708E954-7ACA-E644-2AE6-F99CD6A6A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77FF-5B03-B346-82C5-34BBC7F00E6C}" type="datetimeFigureOut">
              <a:rPr lang="de-DE" smtClean="0"/>
              <a:t>24.12.23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73759A8-43F1-4EDF-A0F3-6061368BA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85A8536-3C4E-C221-AFA9-BCDEEDD70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6DE2F-00BA-214A-924A-497330B126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519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096015-B1D4-804C-9F6D-A92206AB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E3B8DF7-AD07-1D4C-E974-AAC72BA3B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87DA014-A74C-FE8F-AE87-056F62FCA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7222961-2103-7E52-94FD-E7826FC892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1A8A16D-A6B4-E568-3878-DE3F044D3E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61B8F85-78DD-4EE5-583D-B2EC696A7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77FF-5B03-B346-82C5-34BBC7F00E6C}" type="datetimeFigureOut">
              <a:rPr lang="de-DE" smtClean="0"/>
              <a:t>24.12.23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B932BB9-E1E4-349A-6DFF-0509E7595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993F0C4-A47F-EF86-94D0-8E174B57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6DE2F-00BA-214A-924A-497330B126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9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474D62-711B-307E-8770-065B3E3E8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462B0C-9114-8E6A-FD39-A3E50901D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77FF-5B03-B346-82C5-34BBC7F00E6C}" type="datetimeFigureOut">
              <a:rPr lang="de-DE" smtClean="0"/>
              <a:t>24.12.23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A6569A-27A8-D612-78EF-AE917E5DB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1F153CC-DCFC-C5D9-EA34-AC8F31F17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6DE2F-00BA-214A-924A-497330B126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084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0323D87-7B13-1702-0D73-F093E4CFC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77FF-5B03-B346-82C5-34BBC7F00E6C}" type="datetimeFigureOut">
              <a:rPr lang="de-DE" smtClean="0"/>
              <a:t>24.12.23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8DEEC66-419A-7522-5AF4-9991E585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4F24201-6D26-DF6B-5C2C-9B079572B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6DE2F-00BA-214A-924A-497330B126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2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1BD35B-6AE7-6132-DA8C-D6C679336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FB535A-B3D6-B70F-7ECC-2E691184A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15CB168-6E57-C0A5-DA6E-2CF0C311D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751AC95-2C25-7C90-624D-FF041D31A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77FF-5B03-B346-82C5-34BBC7F00E6C}" type="datetimeFigureOut">
              <a:rPr lang="de-DE" smtClean="0"/>
              <a:t>24.12.23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DC6CE1-1342-9A92-7752-F3FA3F3DD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F685D2-9CA2-12DF-17C9-536A5921A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6DE2F-00BA-214A-924A-497330B126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39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44F3A9-0023-A784-00A7-9DBFB69CB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60E8852-BD31-FBAE-EF88-4B8B899923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FF9CF6A-5EC6-0864-2FFE-79431D3E2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747D4CD-63AB-1687-F3D0-25D0C8A39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77FF-5B03-B346-82C5-34BBC7F00E6C}" type="datetimeFigureOut">
              <a:rPr lang="de-DE" smtClean="0"/>
              <a:t>24.12.23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8DD2EB-F811-766D-932E-403C9505B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1039866-613C-492D-C455-34BF44B34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6DE2F-00BA-214A-924A-497330B126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15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5425BB9-0DC7-75A4-80A6-E7730960E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508FF9-18D5-2D31-AD91-018CE85DB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E3FC57-FA62-668F-2BEA-F2FFA15D6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D77FF-5B03-B346-82C5-34BBC7F00E6C}" type="datetimeFigureOut">
              <a:rPr lang="de-DE" smtClean="0"/>
              <a:t>24.12.23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D78B3F-B705-98BE-E597-0FBDCE7F7B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2BA38C-6429-CE90-8E80-5CCA6974FE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6DE2F-00BA-214A-924A-497330B126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407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9F64DF2-5882-AB42-DF1A-DFF5CE79C6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76" b="52499"/>
          <a:stretch/>
        </p:blipFill>
        <p:spPr>
          <a:xfrm>
            <a:off x="0" y="0"/>
            <a:ext cx="12192000" cy="673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298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9F64DF2-5882-AB42-DF1A-DFF5CE79C6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875" b="7291"/>
          <a:stretch/>
        </p:blipFill>
        <p:spPr>
          <a:xfrm>
            <a:off x="280987" y="13509"/>
            <a:ext cx="11630025" cy="683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89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1</cp:revision>
  <dcterms:created xsi:type="dcterms:W3CDTF">2023-12-24T08:13:37Z</dcterms:created>
  <dcterms:modified xsi:type="dcterms:W3CDTF">2023-12-24T08:17:17Z</dcterms:modified>
</cp:coreProperties>
</file>