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3" r:id="rId6"/>
    <p:sldId id="262" r:id="rId7"/>
    <p:sldId id="264" r:id="rId8"/>
    <p:sldId id="261" r:id="rId9"/>
    <p:sldId id="260" r:id="rId10"/>
    <p:sldId id="26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44" d="100"/>
          <a:sy n="44" d="100"/>
        </p:scale>
        <p:origin x="2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D99D1D-B0BA-4DFC-8C53-AA66E74F04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0352388-A91C-4C2C-B7C2-2368484C7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5FB92F-82EE-44FB-BBE1-B66607E4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F40D66-028B-4AD1-9A58-B8078159F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EB752A-670B-43EA-8C39-77EDA0F3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21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64E62-B10A-4077-91B1-1B42909F1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47E2B9E-FF15-4B8B-891F-4D2375504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334F03-82D3-4EAC-9E7E-77CC5804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D99D10-2F1B-4CA0-AFF4-87B22F90B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975388-F3E7-4F32-ADCB-71739E8A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07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2ABFE67-04AF-4BFA-AB5A-AFFA0F464E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ABC6E94-14B4-4E4A-8062-1CD1DC7EC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FF2A90-4070-4D07-A416-2B38ACB7E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46E18A-EB92-48A6-A88B-6D868E95B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0DDDD8-52AE-4874-9E31-4B6323E1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64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F5CFB-B7EA-4786-8B4E-49754FFBE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4FCB68-A113-4207-93BC-B8C8D6F7B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0167A1F-FB21-4969-B2F3-6691740EF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85F06A-A628-43BA-A0C2-6BBB8AFEA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98936D-5453-4E3D-A0C5-9AAC3623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019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A89565-B69F-4D15-A815-F8AE33001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6D6341-6EE1-4651-B1E1-767184C32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02E1A0-2695-42C8-9C91-A11F16D56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5946A9-297F-48A3-93BB-6CBEBBD54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163B69-BB49-4848-8503-73950D60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34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05C45F-7AE0-49D2-A37C-C409CA8D6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92C585-54BF-4F1D-A054-A4EF4FD85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A02B07-7FA5-41D9-9AF0-85F04CD57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AFEF25-13B0-40CD-ADC8-5EFB1165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672944-1B5D-4E88-BFCD-46F1030CC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7CA036-26DD-4140-9BD9-96325E57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767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F5BA9-91B9-4FA3-9D0B-5545EF67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A575D8-1A39-4A73-8C95-79E9414FF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F20164B-BCD6-4E6C-ACD0-DE74AB916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27B7AF5-A548-4284-A12B-076381FA1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A61EB25-0507-4575-913A-8E8D55BF6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3614D3B-3127-428D-8E32-1C45EC5B1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F5B0EFB-2A81-4C4C-A7C2-CF506D90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4E4A382-3ED3-4307-8CD2-EE48E9015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19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1D22F4-88DD-4706-95E4-E9C7D79D6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34F6C1-F331-4116-8B4F-805D9E8D1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F898CED-1EF1-4E6F-915D-398C8D9C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E68DF5-78D1-499E-82E1-C6BD0720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41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2244B4-34F0-48AB-884D-9F222B359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1C31576-278A-4439-80BF-51DBFDB68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C6DACF-5CAD-4C06-9C1B-ED84B90D1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31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A050EE-80CC-4453-A804-749A86AC9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914BDF-DD79-426F-BA3C-F351CDBAE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85D94A8-CCD2-4151-9AB1-9D2FFB1D9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D4EA40-A483-4002-802B-69530CC8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060713-8401-4FCE-A75F-2E74AA94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26F683-0865-4DBF-B4A5-BABD456E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299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B6F27-E24A-489E-868D-4E2FE8BD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4A3F06-CC6F-49F2-8DF3-4D03DB654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FABC74-A77F-4ACF-85DF-8900E58EE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F02802-A5F9-4542-B371-9F2BB59E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2D52C7-33F1-46B2-A364-808F4D10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6AB1B09-B8B8-4215-957A-36CC2065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14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C725DBE-806C-4251-AC89-5B71AF8C5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DE8691-386C-435C-8A6C-BD78073ED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428632-6472-4A8E-BB3F-AD78684DA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1B288-4342-4A7D-B74C-8587D334C97D}" type="datetimeFigureOut">
              <a:rPr lang="de-DE" smtClean="0"/>
              <a:t>02.01.2023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5728E2-2B62-4B58-B3C3-5073AC7829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D002DB-CCFF-4790-BB5F-51FEA670E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5F29-B08F-4330-8487-CB90C13B0A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10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9EFC19F-342F-4CE0-8701-DF6E230268F7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Buch: Loben 66</a:t>
            </a:r>
          </a:p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Nähme ich Flügel der Morgenröte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B29CE47-FAAE-4ED8-9351-40449EC5CEA8}"/>
              </a:ext>
            </a:extLst>
          </p:cNvPr>
          <p:cNvSpPr txBox="1"/>
          <p:nvPr/>
        </p:nvSpPr>
        <p:spPr>
          <a:xfrm>
            <a:off x="1" y="1200329"/>
            <a:ext cx="12191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4329325</a:t>
            </a:r>
          </a:p>
          <a:p>
            <a:pPr algn="l"/>
            <a:r>
              <a:rPr lang="de-DE" b="0" i="0" dirty="0" err="1">
                <a:solidFill>
                  <a:schemeClr val="bg1"/>
                </a:solidFill>
                <a:effectLst/>
                <a:latin typeface="akagi_probook"/>
              </a:rPr>
              <a:t>Christfried</a:t>
            </a: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 Wendt | Christoph Lange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112357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53710D9-5B59-41C0-869C-7B938E894E92}"/>
              </a:ext>
            </a:extLst>
          </p:cNvPr>
          <p:cNvSpPr txBox="1"/>
          <p:nvPr/>
        </p:nvSpPr>
        <p:spPr>
          <a:xfrm>
            <a:off x="0" y="1"/>
            <a:ext cx="12192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Denn Finsternis ist Licht bei dir, 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und deshalb dank ich dir dafür, denn du </a:t>
            </a:r>
          </a:p>
          <a:p>
            <a:pPr algn="ctr"/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erforschst mein Herz und siehst meinen Sinn.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Nur du kennst meinen Weg und weißt, wer ich bin.</a:t>
            </a:r>
            <a:endParaRPr lang="de-D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3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9AEE678-0244-4702-AF14-F86F3616575A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Nähme ich Flügel der Morgenröte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bliebe am äußersten Meer,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würde auch dort deine Hand mit mir sein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deine Hände mich halten, Herr.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1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165E655-2E75-4332-815D-7B23B9E22356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Spräche ich: Finsternis möge mich decken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Nacht statt Licht um mich sein,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wäre auch Finsternis nicht finster bei dir,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die Nacht leuchtet wie der Sonnenschein.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3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53710D9-5B59-41C0-869C-7B938E894E92}"/>
              </a:ext>
            </a:extLst>
          </p:cNvPr>
          <p:cNvSpPr txBox="1"/>
          <p:nvPr/>
        </p:nvSpPr>
        <p:spPr>
          <a:xfrm>
            <a:off x="0" y="1"/>
            <a:ext cx="12192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Denn Finsternis ist Licht bei dir,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und deshalb dank ich dir dafür, denn du </a:t>
            </a:r>
          </a:p>
          <a:p>
            <a:pPr algn="ctr"/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erforschst mein Herz und siehst meinen Sinn.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Nur du kennst meinen Weg und weißt, wer ich bin.</a:t>
            </a:r>
            <a:endParaRPr lang="de-D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9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70E76CD-0188-4BE6-9799-391C21DDAE1C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Ob ich sitze oder ob ich stehe,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siehst meinen Tageslauf.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kennst die Tat, die kein Mensch wissen darf,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darum weckst du mein Gewissen auf.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7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CBD6B67-67F5-458F-8AF4-14E094299CF4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Wo ich schweige und was ich sage,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nur du allein weißt den Grund.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kennst mein Herz das so böse ist;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trotzdem machst du mich gesund.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33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53710D9-5B59-41C0-869C-7B938E894E92}"/>
              </a:ext>
            </a:extLst>
          </p:cNvPr>
          <p:cNvSpPr txBox="1"/>
          <p:nvPr/>
        </p:nvSpPr>
        <p:spPr>
          <a:xfrm>
            <a:off x="0" y="1"/>
            <a:ext cx="121920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Denn Finsternis ist Licht bei </a:t>
            </a:r>
            <a:r>
              <a:rPr lang="de-DE" sz="4000" b="0" i="0">
                <a:solidFill>
                  <a:schemeClr val="bg1"/>
                </a:solidFill>
                <a:effectLst/>
                <a:latin typeface="akagi_probook"/>
              </a:rPr>
              <a:t>dir,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und deshalb dank ich dir dafür, denn du </a:t>
            </a:r>
          </a:p>
          <a:p>
            <a:pPr algn="ctr"/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erforschst mein Herz und siehst meinen Sinn.</a:t>
            </a:r>
            <a:br>
              <a:rPr lang="de-DE" sz="4000" dirty="0">
                <a:solidFill>
                  <a:schemeClr val="bg1"/>
                </a:solidFill>
              </a:rPr>
            </a:br>
            <a:r>
              <a:rPr lang="de-DE" sz="4000" b="0" i="0" dirty="0">
                <a:solidFill>
                  <a:schemeClr val="bg1"/>
                </a:solidFill>
                <a:effectLst/>
                <a:latin typeface="akagi_probook"/>
              </a:rPr>
              <a:t>Nur du kennst meinen Weg und weißt, wer ich bin.</a:t>
            </a:r>
            <a:endParaRPr lang="de-D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65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63E2422-1502-472D-AF29-58E054C0209F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Wollte ich fliehen, du wärst bei mir.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Begreifen kann ich das nicht.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Ob ich im Himmel oder im tiefen Meer: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überall ist dein Gesicht.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64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03F8D1B-3E0E-4C07-AE05-D3FD2050715B}"/>
              </a:ext>
            </a:extLst>
          </p:cNvPr>
          <p:cNvSpPr txBox="1"/>
          <p:nvPr/>
        </p:nvSpPr>
        <p:spPr>
          <a:xfrm>
            <a:off x="0" y="1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Ob ich lebe oder ob ich sterbe: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Du bist ja immer gleich,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dein Geist der macht mich bereit,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hinzuziehen in dein Reich.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1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Breitbild</PresentationFormat>
  <Paragraphs>17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3</cp:revision>
  <dcterms:created xsi:type="dcterms:W3CDTF">2021-09-18T13:42:23Z</dcterms:created>
  <dcterms:modified xsi:type="dcterms:W3CDTF">2023-01-02T19:25:13Z</dcterms:modified>
</cp:coreProperties>
</file>