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4E8B-89C9-42CB-AE15-A1439EE986B8}" type="datetimeFigureOut">
              <a:rPr lang="de-DE" smtClean="0"/>
              <a:pPr/>
              <a:t>15.09.2011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D3490-88FD-415D-8E00-69D0F738357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4E8B-89C9-42CB-AE15-A1439EE986B8}" type="datetimeFigureOut">
              <a:rPr lang="de-DE" smtClean="0"/>
              <a:pPr/>
              <a:t>15.09.2011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D3490-88FD-415D-8E00-69D0F738357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4E8B-89C9-42CB-AE15-A1439EE986B8}" type="datetimeFigureOut">
              <a:rPr lang="de-DE" smtClean="0"/>
              <a:pPr/>
              <a:t>15.09.2011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D3490-88FD-415D-8E00-69D0F738357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4E8B-89C9-42CB-AE15-A1439EE986B8}" type="datetimeFigureOut">
              <a:rPr lang="de-DE" smtClean="0"/>
              <a:pPr/>
              <a:t>15.09.2011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D3490-88FD-415D-8E00-69D0F738357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4E8B-89C9-42CB-AE15-A1439EE986B8}" type="datetimeFigureOut">
              <a:rPr lang="de-DE" smtClean="0"/>
              <a:pPr/>
              <a:t>15.09.2011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D3490-88FD-415D-8E00-69D0F738357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4E8B-89C9-42CB-AE15-A1439EE986B8}" type="datetimeFigureOut">
              <a:rPr lang="de-DE" smtClean="0"/>
              <a:pPr/>
              <a:t>15.09.2011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D3490-88FD-415D-8E00-69D0F738357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4E8B-89C9-42CB-AE15-A1439EE986B8}" type="datetimeFigureOut">
              <a:rPr lang="de-DE" smtClean="0"/>
              <a:pPr/>
              <a:t>15.09.2011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D3490-88FD-415D-8E00-69D0F738357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4E8B-89C9-42CB-AE15-A1439EE986B8}" type="datetimeFigureOut">
              <a:rPr lang="de-DE" smtClean="0"/>
              <a:pPr/>
              <a:t>15.09.2011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D3490-88FD-415D-8E00-69D0F738357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4E8B-89C9-42CB-AE15-A1439EE986B8}" type="datetimeFigureOut">
              <a:rPr lang="de-DE" smtClean="0"/>
              <a:pPr/>
              <a:t>15.09.2011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D3490-88FD-415D-8E00-69D0F738357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4E8B-89C9-42CB-AE15-A1439EE986B8}" type="datetimeFigureOut">
              <a:rPr lang="de-DE" smtClean="0"/>
              <a:pPr/>
              <a:t>15.09.2011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D3490-88FD-415D-8E00-69D0F738357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4E8B-89C9-42CB-AE15-A1439EE986B8}" type="datetimeFigureOut">
              <a:rPr lang="de-DE" smtClean="0"/>
              <a:pPr/>
              <a:t>15.09.2011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D3490-88FD-415D-8E00-69D0F738357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54E8B-89C9-42CB-AE15-A1439EE986B8}" type="datetimeFigureOut">
              <a:rPr lang="de-DE" smtClean="0"/>
              <a:pPr/>
              <a:t>15.09.2011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D3490-88FD-415D-8E00-69D0F738357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de-DE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781050"/>
            <a:ext cx="9144001" cy="529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de-D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3" y="533400"/>
            <a:ext cx="9134475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hteck 4"/>
          <p:cNvSpPr/>
          <p:nvPr/>
        </p:nvSpPr>
        <p:spPr>
          <a:xfrm>
            <a:off x="1115616" y="1700808"/>
            <a:ext cx="3600400" cy="7920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1988840"/>
            <a:ext cx="35623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872" y="1988840"/>
            <a:ext cx="122872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de-DE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708920"/>
            <a:ext cx="914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de-DE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14350"/>
            <a:ext cx="9163050" cy="582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hteck 4"/>
          <p:cNvSpPr/>
          <p:nvPr/>
        </p:nvSpPr>
        <p:spPr>
          <a:xfrm>
            <a:off x="1187624" y="1700808"/>
            <a:ext cx="352839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1115616" y="2204864"/>
            <a:ext cx="3600400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1988840"/>
            <a:ext cx="1296144" cy="281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Grafik 6"/>
          <p:cNvPicPr/>
          <p:nvPr/>
        </p:nvPicPr>
        <p:blipFill>
          <a:blip r:embed="rId4" cstate="print"/>
          <a:srcRect l="72067" t="38576" r="25636" b="56690"/>
          <a:stretch>
            <a:fillRect/>
          </a:stretch>
        </p:blipFill>
        <p:spPr bwMode="auto">
          <a:xfrm>
            <a:off x="2771800" y="1916832"/>
            <a:ext cx="36004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de-DE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708920"/>
            <a:ext cx="9144000" cy="394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de-DE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5" y="528638"/>
            <a:ext cx="9124950" cy="580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hteck 4"/>
          <p:cNvSpPr/>
          <p:nvPr/>
        </p:nvSpPr>
        <p:spPr>
          <a:xfrm>
            <a:off x="1115616" y="1700808"/>
            <a:ext cx="3600400" cy="7920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1988840"/>
            <a:ext cx="356235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de-DE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87424"/>
            <a:ext cx="9153525" cy="2661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76872"/>
            <a:ext cx="9144000" cy="2212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5" y="4509120"/>
            <a:ext cx="9115425" cy="2204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Larissa-Design</vt:lpstr>
      <vt:lpstr>Folie 1</vt:lpstr>
      <vt:lpstr>Folie 2</vt:lpstr>
      <vt:lpstr>Folie 3</vt:lpstr>
      <vt:lpstr>Folie 4</vt:lpstr>
      <vt:lpstr>Folie 5</vt:lpstr>
      <vt:lpstr>Folie 6</vt:lpstr>
      <vt:lpstr>Folie 7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 </dc:creator>
  <cp:lastModifiedBy> </cp:lastModifiedBy>
  <cp:revision>8</cp:revision>
  <dcterms:created xsi:type="dcterms:W3CDTF">2011-07-30T17:06:45Z</dcterms:created>
  <dcterms:modified xsi:type="dcterms:W3CDTF">2011-09-15T17:23:55Z</dcterms:modified>
</cp:coreProperties>
</file>