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E9DA5C-5612-403C-8229-581A0DF2E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5B6277-1850-41F5-A28F-D6BEAC0CD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7ED53C-6C7D-449C-936E-DB78FB601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8CEE-6D00-4FBD-9149-1C1F5DF0EE0F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2203E7-04BF-42F7-9B68-367D30042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E10E22-FC3D-4022-85F6-82516A5E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95C-0ACD-4AEE-8BAF-76E1378A7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9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C95D38-68EA-47EC-8D3B-D5D3E3BF4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5099DE9-A6C0-43C7-9E3E-FAB937A19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570838-4168-4675-BBF4-CFAAD328D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8CEE-6D00-4FBD-9149-1C1F5DF0EE0F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B4081B-A564-4FB2-BDF6-BA3D066A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957EF6-049B-4C8D-B73F-8F5DA57E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95C-0ACD-4AEE-8BAF-76E1378A7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45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8A01698-39A2-4C70-B1B1-ED7DD0811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8C4CB0E-A50D-4C80-99B9-BAE46540A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E6AA94-5A73-497B-9EFF-08D2A6B6F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8CEE-6D00-4FBD-9149-1C1F5DF0EE0F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00ABA7-5C52-47BA-8336-9262C720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4CECFE-82C0-4E93-B8A1-071CC1FF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95C-0ACD-4AEE-8BAF-76E1378A7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20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648553-3CDB-4948-A30F-9094D3EE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0D3A15-0F71-4EB5-920A-CF5B9741E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4223E5-F03C-4C98-BFB6-CD22B3BE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8CEE-6D00-4FBD-9149-1C1F5DF0EE0F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380250-3061-4D8A-9F32-CF5F252C5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3D4672-7AE8-49E3-81A8-021BD78B4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95C-0ACD-4AEE-8BAF-76E1378A7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21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E711DC-626E-4A75-BA08-106890AF2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276C78-16AD-4F47-9FCD-D8BE071AD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141C33-DF9A-440B-9D12-D8FCBD85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8CEE-6D00-4FBD-9149-1C1F5DF0EE0F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6E24CB-018C-445C-9DEF-A63897922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C88C6C-A739-468F-93B6-A91269DD4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95C-0ACD-4AEE-8BAF-76E1378A7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74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64BA7-C34B-47D1-8A06-E3C482A42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0921B7-2064-4A42-8C0E-31D4105B4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0845E6F-533A-4508-A3A1-D7FD7DA70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41EA05-6B1C-46B7-8460-8CD073372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8CEE-6D00-4FBD-9149-1C1F5DF0EE0F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BBC62C-7F14-4F6F-8BFA-94D434471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6797A7-9B79-40E0-A476-005FBA769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95C-0ACD-4AEE-8BAF-76E1378A7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54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D2352-2720-4D5A-A459-3D01C10A0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375C77-75B2-49E7-A268-5ECD64A99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E3198C0-00E6-4AAD-852B-8CDD07A22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76A3BD6-4C95-49DA-8957-610A4AF21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9240B6B-E9D0-4086-A9DE-079CB443B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C3A5B59-F0DC-422B-985A-871F4C182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8CEE-6D00-4FBD-9149-1C1F5DF0EE0F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DC6A7C5-8C9F-46D5-80F8-E1E9DD80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840584F-B283-41A2-8C47-ED7D62FE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95C-0ACD-4AEE-8BAF-76E1378A7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62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32B49-797A-4AE8-BA8D-A491B3A8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AC34211-F63D-4FC0-9F3D-8CD1E68A6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8CEE-6D00-4FBD-9149-1C1F5DF0EE0F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A33467-59DE-4D47-AE1E-390B73A1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FA35B6-1D66-491D-9487-1698C7D5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95C-0ACD-4AEE-8BAF-76E1378A7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17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3F46A63-96E3-4DD6-BC56-7A5320CFA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8CEE-6D00-4FBD-9149-1C1F5DF0EE0F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910754-A375-4B9E-B306-34A7EB603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A6A546-68C1-496E-9318-AD82349EC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95C-0ACD-4AEE-8BAF-76E1378A7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96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30D85E-1F03-4B90-B7BA-582DDD1D7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7DF650-1A7E-43A3-9B1E-B7024E289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DDE591-5CF6-4A93-92FE-A5308886A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9AC609-5634-43A7-AA56-C9447C5D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8CEE-6D00-4FBD-9149-1C1F5DF0EE0F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88D639-3C07-4A5B-9637-6D51604C8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70132C-E09F-47C7-B256-5D78F49F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95C-0ACD-4AEE-8BAF-76E1378A7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13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958353-8823-44A1-A459-038871DFC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A47520D-183F-4CD8-A8C9-A552E4B7D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EF114A-C4A7-42FA-9481-CD43FF036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38328A-563B-4285-8A22-00485F003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8CEE-6D00-4FBD-9149-1C1F5DF0EE0F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272509-5C90-4C91-9787-99B57A130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A818B5-C909-43CF-BCFC-C886EDD0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95C-0ACD-4AEE-8BAF-76E1378A7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82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81B1B90-DAC5-4E08-ADA7-AEC54AC7D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9A3A6D-3FAE-454F-A6AE-8A31A032B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4919C5-CF99-4D52-BEBA-3C57596B5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8CEE-6D00-4FBD-9149-1C1F5DF0EE0F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6DC98-BB90-4964-B0BB-C091AF35B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F6414C-3FF6-49BC-9461-27F0B886C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BF95C-0ACD-4AEE-8BAF-76E1378A7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8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45184665-3545-4533-845B-8FF22FCC8DE0}"/>
              </a:ext>
            </a:extLst>
          </p:cNvPr>
          <p:cNvSpPr txBox="1"/>
          <p:nvPr/>
        </p:nvSpPr>
        <p:spPr>
          <a:xfrm>
            <a:off x="1480" y="0"/>
            <a:ext cx="12190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Bleibend ist deine Treu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648CACF-7CE8-4F0B-95AC-37EDC9DCAAC1}"/>
              </a:ext>
            </a:extLst>
          </p:cNvPr>
          <p:cNvSpPr txBox="1"/>
          <p:nvPr/>
        </p:nvSpPr>
        <p:spPr>
          <a:xfrm>
            <a:off x="1480" y="646331"/>
            <a:ext cx="1218904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CCLI-Liednummer 6038470</a:t>
            </a: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Thomas </a:t>
            </a:r>
            <a:r>
              <a:rPr lang="de-DE" b="0" i="0" dirty="0" err="1">
                <a:solidFill>
                  <a:schemeClr val="bg1"/>
                </a:solidFill>
                <a:effectLst/>
                <a:latin typeface="akagi_probook"/>
              </a:rPr>
              <a:t>Obediah</a:t>
            </a: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 Chisholm | Wolfgang Zorn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© 2008 Hope Publishing Company (Verwaltet von Small Stone Media Germany GmbH)</a:t>
            </a:r>
          </a:p>
          <a:p>
            <a:pPr algn="l"/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Nutzung ausschließlich im Rahmen der </a:t>
            </a:r>
            <a:r>
              <a:rPr lang="de-DE" b="0" i="1" dirty="0" err="1">
                <a:solidFill>
                  <a:schemeClr val="bg1"/>
                </a:solidFill>
                <a:effectLst/>
                <a:latin typeface="akagi_probook"/>
              </a:rPr>
              <a:t>SongSelect</a:t>
            </a:r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® -</a:t>
            </a:r>
            <a:r>
              <a:rPr lang="de-DE" i="1" dirty="0">
                <a:solidFill>
                  <a:schemeClr val="bg1"/>
                </a:solidFill>
                <a:latin typeface="akagi_probook"/>
              </a:rPr>
              <a:t>Nutzungsbedingungen</a:t>
            </a:r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. Alle Rechte vorbehalten. </a:t>
            </a:r>
            <a:r>
              <a:rPr lang="de-DE" i="1" dirty="0">
                <a:solidFill>
                  <a:schemeClr val="bg1"/>
                </a:solidFill>
                <a:latin typeface="akagi_probook"/>
              </a:rPr>
              <a:t>www.ccli.com</a:t>
            </a:r>
            <a:endParaRPr lang="de-DE" b="0" i="1" dirty="0">
              <a:solidFill>
                <a:schemeClr val="bg1"/>
              </a:solidFill>
              <a:effectLst/>
              <a:latin typeface="akagi_probook"/>
            </a:endParaRP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480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CEF0852-49FE-43F0-A467-F2CBEABD4AF9}"/>
              </a:ext>
            </a:extLst>
          </p:cNvPr>
          <p:cNvSpPr txBox="1"/>
          <p:nvPr/>
        </p:nvSpPr>
        <p:spPr>
          <a:xfrm>
            <a:off x="1480" y="0"/>
            <a:ext cx="12190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Bleibend ist deine Treu, o Gott, mein Vater,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kennst nicht Schatten, noch wechselt dein Licht.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bist derselbe, der du warst vor Zeiten,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an deiner Gnade es niemals gebricht.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9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2CB2ED4-B2D9-48B4-8F4C-9A4963725A76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Bleibend ist deine Treu, bleibend ist deine Treu.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Morgen für Morgen dein Sorgen ich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akagi_probook"/>
              </a:rPr>
              <a:t>seh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All meinen Mangel hast du mir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akagi_probook"/>
              </a:rPr>
              <a:t>gestillet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bleibend ist deine Treu, wo ich auch geh!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4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9366055-EC49-4A29-8C44-8563A5EAE488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Ob es der Frühling ist, ob Herbst, ob Winter,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ob ich den Sommer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akagi_probook"/>
              </a:rPr>
              <a:t>seh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 in seiner Pracht,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hast die Welt dir geschaffen zum Zeugnis,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dir nur zum Ruhm und zum Preis deiner Macht.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77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2CB2ED4-B2D9-48B4-8F4C-9A4963725A76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Bleibend ist deine Treu, bleibend ist deine Treu.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Morgen für Morgen dein Sorgen ich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akagi_probook"/>
              </a:rPr>
              <a:t>seh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All meinen Mangel hast du mir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akagi_probook"/>
              </a:rPr>
              <a:t>gestillet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bleibend ist deine Treu, wo ich auch geh!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5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08EFC1D2-00FA-48FE-9E3F-B85161964665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Frieden und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akagi_probook"/>
              </a:rPr>
              <a:t>ewges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 Heil, Freude die Fülle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fließt allen Menschen vom Kreuze her zu.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Gott gibt </a:t>
            </a:r>
            <a:r>
              <a:rPr lang="de-DE" sz="3600" dirty="0">
                <a:solidFill>
                  <a:schemeClr val="bg1"/>
                </a:solidFill>
                <a:latin typeface="akagi_probook"/>
              </a:rPr>
              <a:t>mit Jesus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 sein Liebstes für Sünder,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führet im Opfer die Schöpfung zur Ruh.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92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2CB2ED4-B2D9-48B4-8F4C-9A4963725A76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Bleibend ist deine Treu, bleibend ist deine Treu.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Morgen für Morgen dein Sorgen ich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akagi_probook"/>
              </a:rPr>
              <a:t>seh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All meinen Mangel hast du mir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akagi_probook"/>
              </a:rPr>
              <a:t>gestillet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bleibend ist deine Treu, wo ich auch geh!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277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Breitbild</PresentationFormat>
  <Paragraphs>12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2021-04-24T11:25:31Z</dcterms:created>
  <dcterms:modified xsi:type="dcterms:W3CDTF">2021-04-24T11:33:04Z</dcterms:modified>
</cp:coreProperties>
</file>