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3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D71E764-0A09-4CCE-AE4D-F28A754239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300A945D-9C46-469A-8952-071312976A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AEEDDE7-E7A7-4BDF-A30B-6946AC491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678F-87BB-43A4-B816-E2B2C8182418}" type="datetimeFigureOut">
              <a:rPr lang="de-DE" smtClean="0"/>
              <a:t>19.09.2021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817AA92-3AED-4547-BB3F-0B51FD2F8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7625604-90CE-4C74-B2BB-1FA4E2F4A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15BF7-63FC-46FF-8EAD-BC9920D746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31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AB41E25-6CA8-4C1D-8163-AAFCA864E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641340D4-8C5E-4E4F-9937-91DDF8DFD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640391D-489D-40E1-AEEA-61DDB2642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678F-87BB-43A4-B816-E2B2C8182418}" type="datetimeFigureOut">
              <a:rPr lang="de-DE" smtClean="0"/>
              <a:t>19.09.2021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EE2B724-BEDB-4C75-90C4-F523B1ED1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82FFCC7-E183-4AAB-98AD-43A5514CF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15BF7-63FC-46FF-8EAD-BC9920D746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4944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40CA6851-0517-4D00-9664-C6FEF8EEA1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A64A70EE-94C0-4AEB-891F-3C3D474A0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601449D-63BE-428B-ADC5-4EDCE906E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678F-87BB-43A4-B816-E2B2C8182418}" type="datetimeFigureOut">
              <a:rPr lang="de-DE" smtClean="0"/>
              <a:t>19.09.2021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33E1B19-22FE-427F-8958-CDF70F39B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89E2D34-7524-4AF4-A886-4952540BE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15BF7-63FC-46FF-8EAD-BC9920D746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165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AF2ECE1-A0C7-44B3-968C-3C627F942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F14C31F-3A05-4234-B6DD-E0D7058F0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3778CA1-F32D-4A0D-9286-4FC40CF12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678F-87BB-43A4-B816-E2B2C8182418}" type="datetimeFigureOut">
              <a:rPr lang="de-DE" smtClean="0"/>
              <a:t>19.09.2021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5D57C17-42BE-4738-92CA-C76DA3853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225BE76-CB71-49B1-9EA3-34BC57C00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15BF7-63FC-46FF-8EAD-BC9920D746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97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726B5F2-54CD-42D3-B078-06EC70CD9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3DA5A14A-B9F5-406F-8A52-2B8530893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0267E19-E066-422E-9402-F1E82C9ED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678F-87BB-43A4-B816-E2B2C8182418}" type="datetimeFigureOut">
              <a:rPr lang="de-DE" smtClean="0"/>
              <a:t>19.09.2021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6F7921F-0B6F-41ED-9591-5B2CF6137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A825D07-5827-476E-9DFC-5AC4AE78A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15BF7-63FC-46FF-8EAD-BC9920D746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0342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C7989EE-20A0-49F6-9633-D86E6B452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ABD6FEB-5F0A-448A-B503-1897364E68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6761BB86-EEF3-44CF-A81F-AC8B653123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46899811-380C-4A48-ACFE-F14870978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678F-87BB-43A4-B816-E2B2C8182418}" type="datetimeFigureOut">
              <a:rPr lang="de-DE" smtClean="0"/>
              <a:t>19.09.2021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C8736878-B29B-4DF4-BF2E-F70456ED3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C2FF5ABC-7162-49F2-8A23-8DB4782C2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15BF7-63FC-46FF-8EAD-BC9920D746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5668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4D9F2AD-7A82-4E9A-97F2-1DF030ADA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1BA21327-F945-4E29-BC51-8EBF96F87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B06D500D-3D95-440D-95FF-898322F78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3C3F7B0A-925F-4336-833B-126FCEB5F9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A50ABAD0-76E8-4D46-9579-25AA2C72FF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47F58AB6-769D-4D51-9A63-57894DB87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678F-87BB-43A4-B816-E2B2C8182418}" type="datetimeFigureOut">
              <a:rPr lang="de-DE" smtClean="0"/>
              <a:t>19.09.2021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06F035BA-AFE7-4A82-9662-4A5F0983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562CEAB1-17C3-4C67-8464-33F1B3D92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15BF7-63FC-46FF-8EAD-BC9920D746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797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AC3B540-8D74-4344-B77F-FFDB11D45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12D62F50-C0BC-44F3-B2FB-41D11EBF0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678F-87BB-43A4-B816-E2B2C8182418}" type="datetimeFigureOut">
              <a:rPr lang="de-DE" smtClean="0"/>
              <a:t>19.09.2021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5B571B8D-9BAB-43EF-A4F6-946AF0983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CEFE3FA3-60EB-4276-B1A9-13ACFCEF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15BF7-63FC-46FF-8EAD-BC9920D746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5363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18B9E00F-BDB4-45B1-A0D5-9486D741B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678F-87BB-43A4-B816-E2B2C8182418}" type="datetimeFigureOut">
              <a:rPr lang="de-DE" smtClean="0"/>
              <a:t>19.09.2021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5882591C-AC0E-49EF-8454-6C45958BF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42A1B588-A53D-4404-B5E3-188A971FA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15BF7-63FC-46FF-8EAD-BC9920D746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953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5D15678-44FB-4120-ACB3-2E907D811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31940A06-74C1-4518-9589-76519487F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48EE3521-5613-4823-BBC2-20B60CC24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1A2AA011-60A3-4A11-BB3D-58F8FE613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678F-87BB-43A4-B816-E2B2C8182418}" type="datetimeFigureOut">
              <a:rPr lang="de-DE" smtClean="0"/>
              <a:t>19.09.2021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AE431F27-9096-43E1-9BE6-EF78F619F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0B38F8E8-3060-4D27-BD18-663862B8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15BF7-63FC-46FF-8EAD-BC9920D746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2840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BEAC8F7-5AEE-40D4-BF0E-D22D8A866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4BA43D11-F89B-43C2-96DA-3A336398B7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B5DB5227-6989-44AE-B960-AA5CE1B4D1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2C70F76F-C034-4739-B268-3666317F2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678F-87BB-43A4-B816-E2B2C8182418}" type="datetimeFigureOut">
              <a:rPr lang="de-DE" smtClean="0"/>
              <a:t>19.09.2021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ED82C611-FC42-43B0-AF7C-5D8FDB024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DB13B497-2C9F-4A05-85C7-7BA098D1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15BF7-63FC-46FF-8EAD-BC9920D746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090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E59294FE-B1DE-40B3-8401-181392AAB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CE642F43-7055-40A4-810B-E02826D92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AA15FE5-A6EA-4935-A11C-B86623257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0678F-87BB-43A4-B816-E2B2C8182418}" type="datetimeFigureOut">
              <a:rPr lang="de-DE" smtClean="0"/>
              <a:t>19.09.2021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040EACB-6DB0-42B1-BF2B-24AAFE5E93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C7E3DA7-751F-486F-A38F-A5B19B9609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15BF7-63FC-46FF-8EAD-BC9920D746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8813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235D3218-E7F0-49AC-9F1D-12868FADAD6B}"/>
              </a:ext>
            </a:extLst>
          </p:cNvPr>
          <p:cNvSpPr txBox="1"/>
          <p:nvPr/>
        </p:nvSpPr>
        <p:spPr>
          <a:xfrm>
            <a:off x="0" y="46167"/>
            <a:ext cx="1219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0" i="0" dirty="0">
                <a:solidFill>
                  <a:schemeClr val="bg1"/>
                </a:solidFill>
                <a:effectLst/>
                <a:latin typeface="akagi_probook"/>
              </a:rPr>
              <a:t>Heaven Is A Wonderful Place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akagi_probook"/>
              </a:rPr>
              <a:t>Der Himmel </a:t>
            </a:r>
            <a:r>
              <a:rPr lang="en-US" sz="3600" dirty="0" err="1">
                <a:solidFill>
                  <a:schemeClr val="bg1"/>
                </a:solidFill>
                <a:latin typeface="akagi_probook"/>
              </a:rPr>
              <a:t>ist</a:t>
            </a:r>
            <a:r>
              <a:rPr lang="en-US" sz="3600" dirty="0">
                <a:solidFill>
                  <a:schemeClr val="bg1"/>
                </a:solidFill>
                <a:latin typeface="akagi_probook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kagi_probook"/>
              </a:rPr>
              <a:t>ein</a:t>
            </a:r>
            <a:r>
              <a:rPr lang="en-US" sz="3600" dirty="0">
                <a:solidFill>
                  <a:schemeClr val="bg1"/>
                </a:solidFill>
                <a:latin typeface="akagi_probook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kagi_probook"/>
              </a:rPr>
              <a:t>wunderbarer</a:t>
            </a:r>
            <a:r>
              <a:rPr lang="en-US" sz="3600" dirty="0">
                <a:solidFill>
                  <a:schemeClr val="bg1"/>
                </a:solidFill>
                <a:latin typeface="akagi_probook"/>
              </a:rPr>
              <a:t> ort</a:t>
            </a:r>
            <a:endParaRPr lang="en-US" sz="3600" b="0" i="0" dirty="0">
              <a:solidFill>
                <a:schemeClr val="bg1"/>
              </a:solidFill>
              <a:effectLst/>
              <a:latin typeface="akagi_probook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EFFCE1A9-E896-4980-95B6-557EA5A1F513}"/>
              </a:ext>
            </a:extLst>
          </p:cNvPr>
          <p:cNvSpPr txBox="1"/>
          <p:nvPr/>
        </p:nvSpPr>
        <p:spPr>
          <a:xfrm>
            <a:off x="0" y="939295"/>
            <a:ext cx="12192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CCLI-Liednummer 20649</a:t>
            </a:r>
          </a:p>
          <a:p>
            <a:pPr algn="l"/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O. A. Lambert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© 1958 </a:t>
            </a:r>
            <a:r>
              <a:rPr lang="de-DE" b="0" i="0" dirty="0" err="1">
                <a:solidFill>
                  <a:schemeClr val="bg1"/>
                </a:solidFill>
                <a:effectLst/>
                <a:latin typeface="akagi_probook"/>
              </a:rPr>
              <a:t>Curb</a:t>
            </a:r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 Word Music (Admin. </a:t>
            </a:r>
            <a:r>
              <a:rPr lang="de-DE" b="0" i="0" dirty="0" err="1">
                <a:solidFill>
                  <a:schemeClr val="bg1"/>
                </a:solidFill>
                <a:effectLst/>
                <a:latin typeface="akagi_probook"/>
              </a:rPr>
              <a:t>by</a:t>
            </a:r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 Small Stone Media Germany GmbH)</a:t>
            </a:r>
          </a:p>
          <a:p>
            <a:pPr algn="l"/>
            <a:r>
              <a:rPr lang="de-DE" b="0" i="1" dirty="0">
                <a:solidFill>
                  <a:schemeClr val="bg1"/>
                </a:solidFill>
                <a:effectLst/>
                <a:latin typeface="akagi_probook"/>
              </a:rPr>
              <a:t>Nutzung ausschließlich im Rahmen der </a:t>
            </a:r>
            <a:r>
              <a:rPr lang="de-DE" b="0" i="1" dirty="0" err="1">
                <a:solidFill>
                  <a:schemeClr val="bg1"/>
                </a:solidFill>
                <a:effectLst/>
                <a:latin typeface="akagi_probook"/>
              </a:rPr>
              <a:t>SongSelect</a:t>
            </a:r>
            <a:r>
              <a:rPr lang="de-DE" b="0" i="1" dirty="0">
                <a:solidFill>
                  <a:schemeClr val="bg1"/>
                </a:solidFill>
                <a:effectLst/>
                <a:latin typeface="akagi_probook"/>
              </a:rPr>
              <a:t>® -</a:t>
            </a:r>
            <a:r>
              <a:rPr lang="de-DE" i="1" dirty="0">
                <a:solidFill>
                  <a:schemeClr val="bg1"/>
                </a:solidFill>
                <a:latin typeface="akagi_probook"/>
              </a:rPr>
              <a:t>Nutzungsbedingungen</a:t>
            </a:r>
            <a:r>
              <a:rPr lang="de-DE" b="0" i="1" dirty="0">
                <a:solidFill>
                  <a:schemeClr val="bg1"/>
                </a:solidFill>
                <a:effectLst/>
                <a:latin typeface="akagi_probook"/>
              </a:rPr>
              <a:t>. Alle Rechte vorbehalten. </a:t>
            </a:r>
            <a:r>
              <a:rPr lang="de-DE" i="1" dirty="0">
                <a:solidFill>
                  <a:schemeClr val="bg1"/>
                </a:solidFill>
                <a:latin typeface="akagi_probook"/>
              </a:rPr>
              <a:t>www.ccli.com</a:t>
            </a:r>
            <a:endParaRPr lang="de-DE" b="0" i="1" dirty="0">
              <a:solidFill>
                <a:schemeClr val="bg1"/>
              </a:solidFill>
              <a:effectLst/>
              <a:latin typeface="akagi_probook"/>
            </a:endParaRPr>
          </a:p>
          <a:p>
            <a:pPr algn="l"/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CCLI-Lizenznummer 618173</a:t>
            </a:r>
          </a:p>
        </p:txBody>
      </p:sp>
    </p:spTree>
    <p:extLst>
      <p:ext uri="{BB962C8B-B14F-4D97-AF65-F5344CB8AC3E}">
        <p14:creationId xmlns:p14="http://schemas.microsoft.com/office/powerpoint/2010/main" val="1814115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F951B6D4-6F9C-4F16-886B-4A6A0FD4EF6F}"/>
              </a:ext>
            </a:extLst>
          </p:cNvPr>
          <p:cNvSpPr txBox="1"/>
          <p:nvPr/>
        </p:nvSpPr>
        <p:spPr>
          <a:xfrm>
            <a:off x="0" y="0"/>
            <a:ext cx="1219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0" i="0" dirty="0">
                <a:solidFill>
                  <a:schemeClr val="bg1"/>
                </a:solidFill>
                <a:effectLst/>
                <a:latin typeface="akagi_probook"/>
              </a:rPr>
              <a:t>Heaven is a wonderful place Filled with glory and grace</a:t>
            </a:r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b="0" i="0" dirty="0">
                <a:solidFill>
                  <a:schemeClr val="bg1"/>
                </a:solidFill>
                <a:effectLst/>
                <a:latin typeface="akagi_probook"/>
              </a:rPr>
              <a:t>I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akagi_probook"/>
              </a:rPr>
              <a:t>wanna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akagi_probook"/>
              </a:rPr>
              <a:t> see my Savior's face Heaven is a wonderful place</a:t>
            </a:r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b="0" i="0" dirty="0">
                <a:solidFill>
                  <a:schemeClr val="bg1"/>
                </a:solidFill>
                <a:effectLst/>
                <a:latin typeface="akagi_probook"/>
              </a:rPr>
              <a:t>I </a:t>
            </a:r>
            <a:r>
              <a:rPr lang="en-US" sz="3600" b="0" i="0" dirty="0" err="1">
                <a:solidFill>
                  <a:schemeClr val="bg1"/>
                </a:solidFill>
                <a:effectLst/>
                <a:latin typeface="akagi_probook"/>
              </a:rPr>
              <a:t>wanna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akagi_probook"/>
              </a:rPr>
              <a:t> go there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666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Breitbild</PresentationFormat>
  <Paragraphs>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akagi_probook</vt:lpstr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Eduard Kemling</dc:creator>
  <cp:lastModifiedBy>Paul Nitz</cp:lastModifiedBy>
  <cp:revision>2</cp:revision>
  <dcterms:created xsi:type="dcterms:W3CDTF">2021-09-18T14:03:31Z</dcterms:created>
  <dcterms:modified xsi:type="dcterms:W3CDTF">2021-09-19T07:41:48Z</dcterms:modified>
</cp:coreProperties>
</file>