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88D96-F34D-4A47-B945-94EF10A58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547D4-A1DA-49C4-A44F-05FBEE6CB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F40C04-58E6-4F0A-BB2F-300C81105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B62D6D-9949-4EF6-B88E-34F57470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181FC8-C513-49D8-8A06-991E6C46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25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58B06-360E-44B8-A229-03F0998A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33B1E0-ED24-42FF-93F2-4EBAC3AC9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A4950F-8052-47A0-80E2-07BF6E53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74DE74-8601-4883-88E9-7A6867CA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BF4B7-BFD3-4E0E-8812-CA2224D50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16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A898226-A196-45F8-A301-BB1C3BB5B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EBD7F3-BF54-4A38-B73C-47745B4E8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8C9108-6AE7-4F22-8AD1-73DD8C77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5A5BCC-A948-48E0-8CCC-30AD40DF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0C371C-5D3A-4847-A394-F3815ABD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62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7C50B-E46B-4C6D-B004-7D3062B2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DD2F2A-24E0-4271-A471-E3EE4A74D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69EBB0-7BEC-461D-A591-F41B5384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6E4242-4608-4DF5-9980-248AC955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D51379-4603-49C5-B18E-98C971C6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84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834B8-F226-4F65-B652-F4C7452C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0ACD80-AC38-419D-82E7-264E6DE75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AFD6D-8550-43D7-B952-AA90F35D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5F618C-101D-4011-B94D-3900A1DC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B6D94B-B868-4E42-9159-62700813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3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FFAD2-26EB-4E2E-B8FE-36D6F0023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89760D-64CD-4D44-B13E-0FA8A52B8D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8B3547-2EF8-4F6E-A6FA-9ECC41C2D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B71FB6-A05F-4841-AE45-FF84E267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4561E4-6E4A-46BB-BA4E-F2A26795B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E63331-74F9-4DB0-92B8-9CBE6D012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03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EF91E-1108-43F8-AEC6-7112A227C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B20D10-9CF4-4807-89B8-025AC2E86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AA8E37-6987-498A-8157-F3EB35DC2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EB146A7-D95A-4344-BB6B-1375A5FDD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6EEB38-C9CF-4590-98F8-C53B371C5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2D42E0-F71C-48D0-8BA4-70B5E290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E74202F-0520-40F0-B22C-CB2A7653C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2F334B-0B14-4FF6-A9E7-5274C1D0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03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405AF-B81E-4EBB-AA76-04925A90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0F6B42-4A01-425C-94F2-D4F0D1030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EC8F5F-56DE-47BE-9600-266FA125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F9958D8-EBD9-47BB-BC53-FC78DD71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82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2C34A0-193B-469C-91AF-9244DAC9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9675CE-1AEA-4380-88BE-839FEF7B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2D4F87-1C8F-43B8-BD59-19C5BF4A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08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4FFFE9-2447-4A8D-827E-1954AB396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191712-FE7D-420D-A7B4-330BC22C7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D46579-17C5-4413-8DCF-10895631B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CC5ABB-6D48-49B8-B416-2A70A1CC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677AFF-DED2-46D5-9CEE-6FB73C1D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86F2A5-72CD-4588-BD82-C2E9F11A9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75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79B43-9796-4450-A5C5-267E8BC3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79FEDD1-E54A-45FD-AE13-DC0048D76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ED75E5-80AD-48EB-AA34-9A712097C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320203-7D0B-449D-9E58-721433D3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C9FDF1-0AE7-426E-B570-67D00760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D84CAA-F32B-49C4-8C72-438FB012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79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8EAC28E-7BA0-456E-8BFD-6349320B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A825E4-BDD4-4CB8-BAE4-B8D9192BA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B456A6-BAF3-4D5D-8DBF-7C78707E5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042D-BF04-4D37-AE27-48ED78A7835D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AB6B24-D6DC-4B3B-BBF0-7B8444FC6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1C43DC-79BA-4421-A898-72C2A6266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D197-8BC0-4C95-A57A-4EC4C985D5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D924116-AEB5-4F9A-9732-CAACC182C083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1" i="0" dirty="0">
                <a:solidFill>
                  <a:schemeClr val="bg1"/>
                </a:solidFill>
                <a:effectLst/>
                <a:latin typeface="-apple-system"/>
              </a:rPr>
              <a:t>Rauschet, ihr Töne, durch das </a:t>
            </a:r>
            <a:r>
              <a:rPr lang="de-DE" sz="3600" b="1" i="0" dirty="0" err="1">
                <a:solidFill>
                  <a:schemeClr val="bg1"/>
                </a:solidFill>
                <a:effectLst/>
                <a:latin typeface="-apple-system"/>
              </a:rPr>
              <a:t>Weltenall</a:t>
            </a:r>
            <a:endParaRPr lang="de-DE" sz="3600" b="0" i="0" dirty="0">
              <a:solidFill>
                <a:schemeClr val="bg1"/>
              </a:solidFill>
              <a:effectLst/>
              <a:latin typeface="-apple-system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141BF58-4A28-4D05-BD85-9409F5D41924}"/>
              </a:ext>
            </a:extLst>
          </p:cNvPr>
          <p:cNvSpPr txBox="1"/>
          <p:nvPr/>
        </p:nvSpPr>
        <p:spPr>
          <a:xfrm>
            <a:off x="108751" y="1180704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400" b="1" i="0" dirty="0">
                <a:solidFill>
                  <a:schemeClr val="bg1"/>
                </a:solidFill>
                <a:effectLst/>
                <a:latin typeface="-apple-system"/>
              </a:rPr>
              <a:t>Text:</a:t>
            </a:r>
            <a:r>
              <a:rPr lang="de-DE" sz="2400" b="0" i="0" dirty="0">
                <a:solidFill>
                  <a:schemeClr val="bg1"/>
                </a:solidFill>
                <a:effectLst/>
                <a:latin typeface="-apple-system"/>
              </a:rPr>
              <a:t> </a:t>
            </a:r>
            <a:r>
              <a:rPr lang="de-DE" sz="2400" dirty="0">
                <a:solidFill>
                  <a:schemeClr val="bg1"/>
                </a:solidFill>
                <a:latin typeface="-apple-system"/>
              </a:rPr>
              <a:t>Wilhelm Mittendorf</a:t>
            </a:r>
            <a:endParaRPr lang="de-DE" sz="2400" b="0" i="0" dirty="0">
              <a:solidFill>
                <a:schemeClr val="bg1"/>
              </a:solidFill>
              <a:effectLst/>
              <a:latin typeface="-apple-system"/>
            </a:endParaRPr>
          </a:p>
          <a:p>
            <a:r>
              <a:rPr lang="de-DE" sz="2400" b="1" i="0" dirty="0">
                <a:solidFill>
                  <a:schemeClr val="bg1"/>
                </a:solidFill>
                <a:effectLst/>
                <a:latin typeface="-apple-system"/>
              </a:rPr>
              <a:t>Melodie:</a:t>
            </a:r>
            <a:r>
              <a:rPr lang="de-DE" sz="2400" b="0" i="0" dirty="0">
                <a:solidFill>
                  <a:schemeClr val="bg1"/>
                </a:solidFill>
                <a:effectLst/>
                <a:latin typeface="-apple-system"/>
              </a:rPr>
              <a:t> </a:t>
            </a:r>
            <a:r>
              <a:rPr lang="de-DE" sz="2400" dirty="0">
                <a:solidFill>
                  <a:schemeClr val="bg1"/>
                </a:solidFill>
                <a:latin typeface="-apple-system"/>
              </a:rPr>
              <a:t>Tullius Clinton </a:t>
            </a:r>
            <a:r>
              <a:rPr lang="de-DE" sz="2400" dirty="0" err="1">
                <a:solidFill>
                  <a:schemeClr val="bg1"/>
                </a:solidFill>
                <a:latin typeface="-apple-system"/>
              </a:rPr>
              <a:t>O´Kane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8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63F0DB3-8D04-4238-AB31-8264B197957C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Rauschet ihr Töne durch das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Weltenall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heute am Weihnachtstag es wiederhall;!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In der Engel Jubelschall,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Menschheit stimmt fröhlich mit 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5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6F532B3-9603-455E-AD17-300CA3045BDB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"Friede sei auf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Erd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", singt die große Engelschar,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"Ehre sei Gott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Höh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!"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Menschen, stimmet all in das Jubellied mit ein,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Jesus, der Heiland, ist da.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3392503-14B8-43A9-ABDE-A9549A2B3278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Horch welche Botschaft uns bringt Engelmund,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welch Wunderdinge tun sie heut uns kund,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sagt es auf dem Erdenrund: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Jesus der Heiland ist da.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3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6F532B3-9603-455E-AD17-300CA3045BDB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"Friede sei auf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Erd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", singt die große Engelschar,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"Ehre sei Gott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Höh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!"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Menschen, stimmet all in das Jubellied mit ein,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Jesus, der Heiland, ist da.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C1353D4-414C-4181-9E2B-8F2F665AB4F2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Horch, welche Töne, welch ein Jubelsang,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schallt durch die Luft in wunderbarem Klang!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Es ist Engel Lobgesang, Jesus der Heiland, ist da!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0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6F532B3-9603-455E-AD17-300CA3045BDB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"Friede sei auf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Erd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", singt die große Engelschar,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"Ehre sei Gott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Höh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!"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Menschen, stimmet all in das Jubellied mit ein,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Jesus, der Heiland, ist da.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2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33967B5-6681-4F7B-B3F7-20EDFCEBF2B4}"/>
              </a:ext>
            </a:extLst>
          </p:cNvPr>
          <p:cNvSpPr txBox="1"/>
          <p:nvPr/>
        </p:nvSpPr>
        <p:spPr>
          <a:xfrm>
            <a:off x="0" y="0"/>
            <a:ext cx="1219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Ehre sei Gott und Friede sei auf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Erd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weil Er aus Lieb uns Seinen Sohn beschert,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dass die Menschheit selig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werd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, Jesus, der Heiland, ist da!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3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6F532B3-9603-455E-AD17-300CA3045BDB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"Friede sei auf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Erd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", singt die große Engelschar,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"Ehre sei Gott in der </a:t>
            </a:r>
            <a:r>
              <a:rPr lang="de-DE" sz="3600" b="0" i="0" dirty="0" err="1">
                <a:solidFill>
                  <a:schemeClr val="bg1"/>
                </a:solidFill>
                <a:effectLst/>
                <a:latin typeface="-apple-system"/>
              </a:rPr>
              <a:t>Höh</a:t>
            </a: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!"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Menschen, stimmet all in das Jubellied mit ein,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-apple-system"/>
              </a:rPr>
              <a:t>Jesus, der Heiland, ist da.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1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Breitbild</PresentationFormat>
  <Paragraphs>11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2020-12-23T14:22:37Z</dcterms:created>
  <dcterms:modified xsi:type="dcterms:W3CDTF">2020-12-23T14:29:41Z</dcterms:modified>
</cp:coreProperties>
</file>