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3" r:id="rId7"/>
    <p:sldId id="260" r:id="rId8"/>
    <p:sldId id="262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0611EA-F7F9-4DEA-A985-A89AA4C0C4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C1BE9C1-E2EE-438B-8C3F-F1350F2870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8CAA97-8574-462A-8EB3-452C022F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322E-447A-4A7A-97D6-504E4F5C17EB}" type="datetimeFigureOut">
              <a:rPr lang="de-DE" smtClean="0"/>
              <a:t>05.01.2022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4048112-2D31-4218-A0BB-5AD05D1E0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F9E537-2D9D-48E3-876A-1698A549F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3970-6F2F-4E00-8493-A90D732659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2568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BD8209-252C-4957-842C-30C2AF26C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14C6B04-AE19-436C-A653-0033B03F2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A1A478A-84ED-4884-8AD1-B90765596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322E-447A-4A7A-97D6-504E4F5C17EB}" type="datetimeFigureOut">
              <a:rPr lang="de-DE" smtClean="0"/>
              <a:t>05.01.2022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20942A-A62A-4CA2-A828-EA6621B93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B061E5A-00D8-451E-B658-CDAC9CF29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3970-6F2F-4E00-8493-A90D732659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0656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2392B84-A04B-4BE3-8D2B-1B194F8CF5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EBBF590-C447-43FF-AEC5-D3072F9348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7A6980-7ED3-489C-86BC-CBEB158A6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322E-447A-4A7A-97D6-504E4F5C17EB}" type="datetimeFigureOut">
              <a:rPr lang="de-DE" smtClean="0"/>
              <a:t>05.01.2022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3D8D69-A866-4905-9C24-DF72A7A23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4D027AA-52E5-46ED-91B5-9187D4A40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3970-6F2F-4E00-8493-A90D732659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1653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BE7A39-B638-4B6A-9A0E-F5218ECEA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8D1CA4-81AC-4450-9FF2-BCF3BAFFE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79D45E-1363-497D-B675-F324BC0E8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322E-447A-4A7A-97D6-504E4F5C17EB}" type="datetimeFigureOut">
              <a:rPr lang="de-DE" smtClean="0"/>
              <a:t>05.01.2022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4D6697-6127-4B4F-9E08-EAF8D7FCE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9F6407C-F0D5-4F6E-B246-75910A950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3970-6F2F-4E00-8493-A90D732659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8003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C8CDDF-7833-4EF6-B35B-AA77249A8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B1D97F2-79E1-4DDE-B462-4365A0669B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9F1B7C-7D59-4304-9021-624A455D2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322E-447A-4A7A-97D6-504E4F5C17EB}" type="datetimeFigureOut">
              <a:rPr lang="de-DE" smtClean="0"/>
              <a:t>05.01.2022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CE93D6-96EB-40B5-B724-5502D5314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D47487-D27A-4BAD-A6C9-89A334144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3970-6F2F-4E00-8493-A90D732659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8640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F71461-4B8C-4835-935C-36F8E3A2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A950B9E-8E99-402C-ADEC-62AEC8FD31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8216B3E-7A93-498E-8A74-045DE00F0D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41E6DA0-9C51-454F-A5A1-62FE0622C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322E-447A-4A7A-97D6-504E4F5C17EB}" type="datetimeFigureOut">
              <a:rPr lang="de-DE" smtClean="0"/>
              <a:t>05.01.2022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1796C8-68CF-4280-97AF-7F0789999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C845E6F-B46F-49A8-B4E8-766C6C53C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3970-6F2F-4E00-8493-A90D732659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2054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45470B-1ADB-4231-8040-153B8B605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54DE127-A6DD-48B7-85D1-A530B18776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AF6B9FB-4DE4-4EEC-ADFE-681BBFA151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BD657BA-969B-42E4-A774-F4125D4183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E3F2B0B-F448-42F9-8BC6-0D903C16D7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FE9FB63-83F4-4967-8B77-59DACC40C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322E-447A-4A7A-97D6-504E4F5C17EB}" type="datetimeFigureOut">
              <a:rPr lang="de-DE" smtClean="0"/>
              <a:t>05.01.2022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766DB1F-52D3-4F79-AC30-806770BBC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9D611D6-440A-430E-99D7-9CAC55BF8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3970-6F2F-4E00-8493-A90D732659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5136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606E4A-DC7C-43CC-9DBB-BD549A4FB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6B2D1B1-870E-4908-80F5-198CE24D9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322E-447A-4A7A-97D6-504E4F5C17EB}" type="datetimeFigureOut">
              <a:rPr lang="de-DE" smtClean="0"/>
              <a:t>05.01.2022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C063C38-8108-4899-9702-8CE7601EF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0D0BEF4-ED65-4898-B5D4-657486A32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3970-6F2F-4E00-8493-A90D732659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2665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53E310C-410B-4A66-A7FA-942A5B22F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322E-447A-4A7A-97D6-504E4F5C17EB}" type="datetimeFigureOut">
              <a:rPr lang="de-DE" smtClean="0"/>
              <a:t>05.01.2022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65BF8DD-19D9-4888-908B-E3CB08E25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1B64F76-7632-4AF9-9F4A-DB72BB7E4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3970-6F2F-4E00-8493-A90D732659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6969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92484B-64FD-4197-9885-16E0F1319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97A4B7-B3A9-4569-B40C-157C8BF1E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08640BD-E478-460D-8800-05BB924B82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8AB1E64-9D98-411B-A322-EA491E08A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322E-447A-4A7A-97D6-504E4F5C17EB}" type="datetimeFigureOut">
              <a:rPr lang="de-DE" smtClean="0"/>
              <a:t>05.01.2022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7E7ABDB-1C86-4E8A-B487-40AB2F3EF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8FB37F0-2467-421A-8D22-AF9F08EF0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3970-6F2F-4E00-8493-A90D732659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17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E56D68-42D8-4950-A02E-580B255AD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ADC44CE-1777-4D4B-9EA7-1476DC5E37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2478232-BCAF-4F8C-BDC0-381BB2A2CD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74C9047-1386-41A5-97F2-3512D559A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322E-447A-4A7A-97D6-504E4F5C17EB}" type="datetimeFigureOut">
              <a:rPr lang="de-DE" smtClean="0"/>
              <a:t>05.01.2022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24887ED-537F-4603-AFDC-2ACAC0987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D142AA3-9343-47CA-A83B-D5EBFB39D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3970-6F2F-4E00-8493-A90D732659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141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F5443A-A362-4EEF-839A-5D6374014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5BF0A14-2427-4FD8-8B59-EFDD3A406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258143-7E8E-4FA1-B97B-FB716B800E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3322E-447A-4A7A-97D6-504E4F5C17EB}" type="datetimeFigureOut">
              <a:rPr lang="de-DE" smtClean="0"/>
              <a:t>05.01.2022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5FEFAC-A6EF-42B7-BAB0-0385E632FE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AE4A15-BC1F-4620-932B-EBC94A59FE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93970-6F2F-4E00-8493-A90D732659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472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0AF8926B-A346-4AE7-8A84-A5F56CE953DA}"/>
              </a:ext>
            </a:extLst>
          </p:cNvPr>
          <p:cNvSpPr/>
          <p:nvPr/>
        </p:nvSpPr>
        <p:spPr>
          <a:xfrm>
            <a:off x="0" y="0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Buch: Loben 104</a:t>
            </a:r>
          </a:p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Leben aus der Quelle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104A18E2-AFF4-4B6F-8756-E39775871F24}"/>
              </a:ext>
            </a:extLst>
          </p:cNvPr>
          <p:cNvSpPr/>
          <p:nvPr/>
        </p:nvSpPr>
        <p:spPr>
          <a:xfrm>
            <a:off x="0" y="1200329"/>
            <a:ext cx="108130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0" i="0" dirty="0">
                <a:solidFill>
                  <a:schemeClr val="bg1"/>
                </a:solidFill>
                <a:effectLst/>
                <a:latin typeface="akagi_probook"/>
              </a:rPr>
              <a:t>Lukas Di Nunzio</a:t>
            </a:r>
          </a:p>
          <a:p>
            <a:r>
              <a:rPr lang="de-DE" b="0" i="0" dirty="0">
                <a:solidFill>
                  <a:schemeClr val="bg1"/>
                </a:solidFill>
                <a:effectLst/>
                <a:latin typeface="akagi_probook"/>
              </a:rPr>
              <a:t>CCLI-Lizenznummer 618173</a:t>
            </a:r>
          </a:p>
        </p:txBody>
      </p:sp>
    </p:spTree>
    <p:extLst>
      <p:ext uri="{BB962C8B-B14F-4D97-AF65-F5344CB8AC3E}">
        <p14:creationId xmlns:p14="http://schemas.microsoft.com/office/powerpoint/2010/main" val="366611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64E723AD-5993-46BF-BD5C-1F4AC86F206D}"/>
              </a:ext>
            </a:extLst>
          </p:cNvPr>
          <p:cNvSpPr/>
          <p:nvPr/>
        </p:nvSpPr>
        <p:spPr>
          <a:xfrm>
            <a:off x="1621654" y="0"/>
            <a:ext cx="89486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Leben aus der Quelle, Leben nur aus Dir,</a:t>
            </a:r>
            <a:br>
              <a:rPr lang="de-DE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Leben aus der Quelle des Lebens.      2x</a:t>
            </a:r>
            <a:endParaRPr lang="de-DE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006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06173A72-6DFF-4C63-9F5B-9D0912811044}"/>
              </a:ext>
            </a:extLst>
          </p:cNvPr>
          <p:cNvSpPr/>
          <p:nvPr/>
        </p:nvSpPr>
        <p:spPr>
          <a:xfrm>
            <a:off x="858174" y="0"/>
            <a:ext cx="104756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 Du erforschst mich, veränderst mein Denken,</a:t>
            </a:r>
            <a:br>
              <a:rPr lang="de-DE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nur noch aus Dir will ich leben, o Herr.         2x</a:t>
            </a:r>
            <a:endParaRPr lang="de-DE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22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64E723AD-5993-46BF-BD5C-1F4AC86F206D}"/>
              </a:ext>
            </a:extLst>
          </p:cNvPr>
          <p:cNvSpPr/>
          <p:nvPr/>
        </p:nvSpPr>
        <p:spPr>
          <a:xfrm>
            <a:off x="1621654" y="0"/>
            <a:ext cx="89486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Leben aus der Quelle, Leben nur aus Dir,</a:t>
            </a:r>
            <a:br>
              <a:rPr lang="de-DE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Leben aus der Quelle des Lebens.      2x</a:t>
            </a:r>
            <a:endParaRPr lang="de-DE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96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101FBB83-3F6D-40DB-9419-A2DE2763A908}"/>
              </a:ext>
            </a:extLst>
          </p:cNvPr>
          <p:cNvSpPr/>
          <p:nvPr/>
        </p:nvSpPr>
        <p:spPr>
          <a:xfrm>
            <a:off x="1182210" y="0"/>
            <a:ext cx="98275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Hilfst mir zu schweigen und auf Dich zu warten,</a:t>
            </a:r>
            <a:br>
              <a:rPr lang="de-DE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nur noch aus Dir will ich leben, o Herr.       2x</a:t>
            </a:r>
            <a:endParaRPr lang="de-DE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174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64E723AD-5993-46BF-BD5C-1F4AC86F206D}"/>
              </a:ext>
            </a:extLst>
          </p:cNvPr>
          <p:cNvSpPr/>
          <p:nvPr/>
        </p:nvSpPr>
        <p:spPr>
          <a:xfrm>
            <a:off x="1621654" y="0"/>
            <a:ext cx="89486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Leben aus der Quelle, Leben nur aus Dir,</a:t>
            </a:r>
            <a:br>
              <a:rPr lang="de-DE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Leben aus der Quelle des Lebens.      2x</a:t>
            </a:r>
            <a:endParaRPr lang="de-DE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904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F6FF6772-BD8C-4178-8FA1-38ABBF8AE852}"/>
              </a:ext>
            </a:extLst>
          </p:cNvPr>
          <p:cNvSpPr/>
          <p:nvPr/>
        </p:nvSpPr>
        <p:spPr>
          <a:xfrm>
            <a:off x="1461856" y="0"/>
            <a:ext cx="92682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Willst mich gebrauchen als Salz für die Erde,</a:t>
            </a:r>
            <a:br>
              <a:rPr lang="de-DE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nur noch aus Dir will ich leben, o Herr.      2x</a:t>
            </a:r>
            <a:endParaRPr lang="de-DE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605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64E723AD-5993-46BF-BD5C-1F4AC86F206D}"/>
              </a:ext>
            </a:extLst>
          </p:cNvPr>
          <p:cNvSpPr/>
          <p:nvPr/>
        </p:nvSpPr>
        <p:spPr>
          <a:xfrm>
            <a:off x="1621654" y="0"/>
            <a:ext cx="89486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Leben aus der Quelle, Leben nur aus Dir,</a:t>
            </a:r>
            <a:br>
              <a:rPr lang="de-DE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Leben aus der Quelle des Lebens.      2x</a:t>
            </a:r>
            <a:endParaRPr lang="de-DE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198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Application>Microsoft Office PowerPoint</Application>
  <PresentationFormat>Breitbild</PresentationFormat>
  <Paragraphs>11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akagi_probook</vt:lpstr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Eduard Kemling</dc:creator>
  <cp:lastModifiedBy>Eduard Kemling</cp:lastModifiedBy>
  <cp:revision>3</cp:revision>
  <dcterms:created xsi:type="dcterms:W3CDTF">2020-06-19T15:52:27Z</dcterms:created>
  <dcterms:modified xsi:type="dcterms:W3CDTF">2022-01-05T16:55:25Z</dcterms:modified>
</cp:coreProperties>
</file>