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4" r:id="rId7"/>
    <p:sldId id="260" r:id="rId8"/>
    <p:sldId id="263" r:id="rId9"/>
    <p:sldId id="261" r:id="rId10"/>
    <p:sldId id="262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C1D8C-309B-48BF-9B66-CDFED3E12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D940389-857D-428C-AB6F-595C29CC4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B4DDEB-EE4B-4AC3-967D-FC3F05B5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897D-79AE-408D-9AA6-948F3D1E6152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403D7C-D822-42C2-B4F6-92651431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F9BC3F-1471-40C4-8ED2-F654BA396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764-AFB5-4A8A-901B-B43B6689E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88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56B06F-365B-4EF5-A2BA-437080C9C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44E4E28-6F81-4B4E-83F3-F1014411E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1F1043-9407-45E1-8987-5863F445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897D-79AE-408D-9AA6-948F3D1E6152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28C65A-E3AB-4D0D-87C4-94618327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79C0BF-AB06-401E-A80F-BE8A7913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764-AFB5-4A8A-901B-B43B6689E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887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D4F911A-1622-4049-AC93-53AFD10A73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6E2C7EE-3293-4343-954D-5BC9249A7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E86398-B015-4B16-8CD2-5E1E9EDB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897D-79AE-408D-9AA6-948F3D1E6152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EA57AD-D0FB-450E-9AC0-B5F38D202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0288E8-6550-4268-8093-B1C910C14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764-AFB5-4A8A-901B-B43B6689E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98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4DB107-799B-4288-9808-2906B2DA1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E04ED8-C1F9-4BE6-9657-AC0C249F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299FBA-6AEF-46E3-966B-FF5E0FD3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897D-79AE-408D-9AA6-948F3D1E6152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231960-FF9D-41BA-B49B-21DCD2DE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2A854A-BFFB-41DF-B9C7-3D52EB72A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764-AFB5-4A8A-901B-B43B6689E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30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0D3FC-D5F3-46E4-A057-367F63329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352847E-015E-44CD-AA0C-3C1F9E465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E10D76-8A19-4713-ADBF-09ACAA9E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897D-79AE-408D-9AA6-948F3D1E6152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9D222F-4875-48C9-A694-751940A55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3704A3-5A28-41BC-9E15-FA183318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764-AFB5-4A8A-901B-B43B6689E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80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35AC03-2778-407D-9F54-1607884BB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53828C-8768-475C-BFAC-A648C7D4BE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448F22E-0232-43DD-98F3-C02A54D82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A3829B-47A3-47DC-AE56-B0CEF88D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897D-79AE-408D-9AA6-948F3D1E6152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E8A556-B1A5-41B6-9051-E9E1ECDCE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A0A2AE-DF94-40A3-B524-2896D080F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764-AFB5-4A8A-901B-B43B6689E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28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FEA53-4FBC-447F-8D06-165FC577C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2EA017-A733-47EA-830F-7BB72E564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DEC4F1-05BE-42BA-9577-756633E77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7987B17-DD8D-4E73-8483-88AE199E2B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0282BD1-FA56-412C-90D6-5E8F80D8D9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03A58AF-ADB5-487B-A3C8-95065368F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897D-79AE-408D-9AA6-948F3D1E6152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D889CCD-1E35-480F-AB66-36E7EF3F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C3DA835-5DA7-4198-A930-8F0C33A6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764-AFB5-4A8A-901B-B43B6689E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64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B75775-E979-4DF9-BC14-35547DBD5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78ADEF4-54EA-4F4B-AD2E-44FCE82A5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897D-79AE-408D-9AA6-948F3D1E6152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ECCF67E-588E-4871-879D-CE34A856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FD8E39-D458-4149-859E-5BA3BC4A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764-AFB5-4A8A-901B-B43B6689E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990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3F914EC-6B91-4390-956B-20BF433F1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897D-79AE-408D-9AA6-948F3D1E6152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3CB19F0-F935-4B2E-B4C4-DAB0E5B68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7FF82D7-EA54-4ED5-89C9-C6ACD3DD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764-AFB5-4A8A-901B-B43B6689E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87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8C89B0-0AD3-47A4-B8E0-7839D7F6A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0AF3A0-C1F1-4B8D-A394-E4C2C64C2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79FC7A-545E-4267-A276-A662C1167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C07860-61BB-4215-909D-BB227CA04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897D-79AE-408D-9AA6-948F3D1E6152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DFF5C7-D520-4D4A-AA75-87D6D086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FF6E4E-CD6C-46A6-88B4-05F7376F7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764-AFB5-4A8A-901B-B43B6689E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43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AE99A-91D0-48AD-B3DA-ECDC212ED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AD9DABA-893D-4655-B938-89A110B04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EE81618-BF9C-49F3-AB8B-40307E94C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F4689C-8C09-4C10-A08F-838F0E8C1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897D-79AE-408D-9AA6-948F3D1E6152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7D999B-0A29-4BA5-9612-C375F59A9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D0DCDA-29FB-401C-9AD1-A79DCC22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764-AFB5-4A8A-901B-B43B6689E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82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B23430-E316-468F-8665-6846372AA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ED90AB-5D01-47B3-AE87-857EA151A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9AB824-9CD6-4320-B7C4-59E2AD241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1897D-79AE-408D-9AA6-948F3D1E6152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86CAB9-7C9E-4104-B1CE-283343788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C0159E-8692-4361-A93A-C8929444A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19764-AFB5-4A8A-901B-B43B6689E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37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20B25DB-471D-4B60-B765-BB1AB8A92689}"/>
              </a:ext>
            </a:extLst>
          </p:cNvPr>
          <p:cNvSpPr/>
          <p:nvPr/>
        </p:nvSpPr>
        <p:spPr>
          <a:xfrm>
            <a:off x="0" y="0"/>
            <a:ext cx="12191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Herr wir bitten komm und segne uns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78FC41D-F6C3-4785-AAB5-5A2DB6E19D94}"/>
              </a:ext>
            </a:extLst>
          </p:cNvPr>
          <p:cNvSpPr/>
          <p:nvPr/>
        </p:nvSpPr>
        <p:spPr>
          <a:xfrm>
            <a:off x="2" y="646331"/>
            <a:ext cx="12191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CCLI-Liednummer 4339212       Peter Strauch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© 1979 SCM </a:t>
            </a:r>
            <a:r>
              <a:rPr lang="de-DE" b="0" i="0" dirty="0" err="1">
                <a:solidFill>
                  <a:schemeClr val="bg1"/>
                </a:solidFill>
                <a:effectLst/>
                <a:latin typeface="akagi_probook"/>
              </a:rPr>
              <a:t>Hänssler</a:t>
            </a:r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, Holzgerlingen (Verwaltet von SCM </a:t>
            </a:r>
            <a:r>
              <a:rPr lang="de-DE" b="0" i="0" dirty="0" err="1">
                <a:solidFill>
                  <a:schemeClr val="bg1"/>
                </a:solidFill>
                <a:effectLst/>
                <a:latin typeface="akagi_probook"/>
              </a:rPr>
              <a:t>Hänssler</a:t>
            </a:r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)</a:t>
            </a:r>
          </a:p>
          <a:p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Nutzung ausschließlich im Rahmen der </a:t>
            </a:r>
            <a:r>
              <a:rPr lang="de-DE" b="0" i="1" dirty="0" err="1">
                <a:solidFill>
                  <a:schemeClr val="bg1"/>
                </a:solidFill>
                <a:effectLst/>
                <a:latin typeface="akagi_probook"/>
              </a:rPr>
              <a:t>SongSelect</a:t>
            </a:r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® -</a:t>
            </a:r>
            <a:r>
              <a:rPr lang="de-DE" i="1" dirty="0">
                <a:solidFill>
                  <a:schemeClr val="bg1"/>
                </a:solidFill>
                <a:latin typeface="akagi_probook"/>
              </a:rPr>
              <a:t>Nutzungsbedingungen</a:t>
            </a:r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. Alle Rechte vorbehalten. </a:t>
            </a:r>
            <a:r>
              <a:rPr lang="de-DE" i="1" dirty="0">
                <a:solidFill>
                  <a:schemeClr val="bg1"/>
                </a:solidFill>
                <a:latin typeface="akagi_probook"/>
              </a:rPr>
              <a:t>www.ccli.com</a:t>
            </a:r>
            <a:endParaRPr lang="de-DE" b="0" i="1" dirty="0">
              <a:solidFill>
                <a:schemeClr val="bg1"/>
              </a:solidFill>
              <a:effectLst/>
              <a:latin typeface="akagi_probook"/>
            </a:endParaRPr>
          </a:p>
          <a:p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117915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D759067-11C4-4E2B-AF30-A96D5D72B1E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Herr, wir bitten: Komm und segne uns;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lege auf uns deinen Frieden.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Segnend halte Hände über uns.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Rühr uns an mit deiner Kraft.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22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D759067-11C4-4E2B-AF30-A96D5D72B1E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Herr, wir bitten: Komm und segne uns;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lege auf uns deinen Frieden.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Segnend halte Hände über uns.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Rühr uns an mit deiner Kraft.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939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31EBD85-C22A-45CC-9987-C770C9E253B1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In die Nacht der Welt hast du uns gestellt,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deine Freude auszubreiten.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In der Traurigkeit, mitten in dem Leid,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lass uns deine Boten sein.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623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D759067-11C4-4E2B-AF30-A96D5D72B1E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Herr, wir bitten: Komm und segne uns;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lege auf uns deinen Frieden.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Segnend halte Hände über uns.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Rühr uns an mit deiner Kraft.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363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663755C-E9CA-4950-A94D-85D776F7E005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In die Schuld der Welt hast du uns gestellt,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um vergebend zu ertragen,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dass man uns verlacht, uns zu Feinden macht,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dich und deine Kraft verneint.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6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D759067-11C4-4E2B-AF30-A96D5D72B1E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Herr, wir bitten: Komm und segne uns;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lege auf uns deinen Frieden.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Segnend halte Hände über uns.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Rühr uns an mit deiner Kraft.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383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C9F57D81-630F-4C7D-A9A8-B95FF0EF597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In den Streit der Welt hast du uns gestellt,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deinen Frieden zu verkünden,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der nur dort beginnt, wo man wie ein Kind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deinem Wort Vertrauen schenkt.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08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D759067-11C4-4E2B-AF30-A96D5D72B1E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Herr, wir bitten: Komm und segne uns;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lege auf uns deinen Frieden.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Segnend halte Hände über uns.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Rühr uns an mit deiner Kraft.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218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CA495E3-6F0D-4268-B2D1-5F3CF8A057D3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In das Leid der Welt hast du uns gestellt,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deine Liebe zu bezeugen.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Lass uns Gutes tun und nicht eher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akagi_probook"/>
              </a:rPr>
              <a:t>ruhn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bis wir dich im Lichte sehn.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396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Breitbild</PresentationFormat>
  <Paragraphs>14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2020-09-04T16:55:36Z</dcterms:created>
  <dcterms:modified xsi:type="dcterms:W3CDTF">2020-09-04T17:02:22Z</dcterms:modified>
</cp:coreProperties>
</file>