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093B6AF-424C-4FF0-B10E-30B7694A7B5D}" type="datetimeFigureOut">
              <a:rPr lang="de-DE" smtClean="0"/>
              <a:t>09.12.2018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206391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093B6AF-424C-4FF0-B10E-30B7694A7B5D}" type="datetimeFigureOut">
              <a:rPr lang="de-DE" smtClean="0"/>
              <a:t>09.12.2018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116324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093B6AF-424C-4FF0-B10E-30B7694A7B5D}" type="datetimeFigureOut">
              <a:rPr lang="de-DE" smtClean="0"/>
              <a:t>09.12.2018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77720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093B6AF-424C-4FF0-B10E-30B7694A7B5D}" type="datetimeFigureOut">
              <a:rPr lang="de-DE" smtClean="0"/>
              <a:t>09.12.2018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28423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093B6AF-424C-4FF0-B10E-30B7694A7B5D}" type="datetimeFigureOut">
              <a:rPr lang="de-DE" smtClean="0"/>
              <a:t>09.12.2018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335858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093B6AF-424C-4FF0-B10E-30B7694A7B5D}" type="datetimeFigureOut">
              <a:rPr lang="de-DE" smtClean="0"/>
              <a:t>09.12.2018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184573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093B6AF-424C-4FF0-B10E-30B7694A7B5D}" type="datetimeFigureOut">
              <a:rPr lang="de-DE" smtClean="0"/>
              <a:t>09.12.2018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34895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3093B6AF-424C-4FF0-B10E-30B7694A7B5D}" type="datetimeFigureOut">
              <a:rPr lang="de-DE" smtClean="0"/>
              <a:t>09.12.2018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20389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3B6AF-424C-4FF0-B10E-30B7694A7B5D}" type="datetimeFigureOut">
              <a:rPr lang="de-DE" smtClean="0"/>
              <a:t>09.12.2018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66618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3093B6AF-424C-4FF0-B10E-30B7694A7B5D}" type="datetimeFigureOut">
              <a:rPr lang="de-DE" smtClean="0"/>
              <a:t>09.12.2018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82829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3093B6AF-424C-4FF0-B10E-30B7694A7B5D}" type="datetimeFigureOut">
              <a:rPr lang="de-DE" smtClean="0"/>
              <a:t>09.12.2018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044EC50-A656-4EC2-ABD8-76A63FCEA8A3}" type="slidenum">
              <a:rPr lang="de-DE" smtClean="0"/>
              <a:t>‹Nr.›</a:t>
            </a:fld>
            <a:endParaRPr lang="de-DE"/>
          </a:p>
        </p:txBody>
      </p:sp>
    </p:spTree>
    <p:extLst>
      <p:ext uri="{BB962C8B-B14F-4D97-AF65-F5344CB8AC3E}">
        <p14:creationId xmlns:p14="http://schemas.microsoft.com/office/powerpoint/2010/main" val="351103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3B6AF-424C-4FF0-B10E-30B7694A7B5D}" type="datetimeFigureOut">
              <a:rPr lang="de-DE" smtClean="0"/>
              <a:t>09.12.2018</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4EC50-A656-4EC2-ABD8-76A63FCEA8A3}" type="slidenum">
              <a:rPr lang="de-DE" smtClean="0"/>
              <a:t>‹Nr.›</a:t>
            </a:fld>
            <a:endParaRPr lang="de-DE"/>
          </a:p>
        </p:txBody>
      </p:sp>
    </p:spTree>
    <p:extLst>
      <p:ext uri="{BB962C8B-B14F-4D97-AF65-F5344CB8AC3E}">
        <p14:creationId xmlns:p14="http://schemas.microsoft.com/office/powerpoint/2010/main" val="3863861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857250"/>
            <a:ext cx="9144000" cy="5143500"/>
          </a:xfrm>
        </p:spPr>
        <p:txBody>
          <a:bodyPr>
            <a:normAutofit/>
          </a:bodyPr>
          <a:lstStyle/>
          <a:p>
            <a:pPr algn="ctr"/>
            <a:r>
              <a:rPr lang="de-DE" sz="4500" dirty="0">
                <a:solidFill>
                  <a:schemeClr val="bg1"/>
                </a:solidFill>
              </a:rPr>
              <a:t>Freue dich Welt, dein König naht!</a:t>
            </a:r>
            <a:br>
              <a:rPr lang="de-DE" sz="4500" dirty="0">
                <a:solidFill>
                  <a:schemeClr val="bg1"/>
                </a:solidFill>
              </a:rPr>
            </a:br>
            <a:r>
              <a:rPr lang="de-DE" sz="4500" dirty="0">
                <a:solidFill>
                  <a:schemeClr val="bg1"/>
                </a:solidFill>
              </a:rPr>
              <a:t>Mach deine Tore weit!</a:t>
            </a:r>
            <a:br>
              <a:rPr lang="de-DE" sz="4500" dirty="0">
                <a:solidFill>
                  <a:schemeClr val="bg1"/>
                </a:solidFill>
              </a:rPr>
            </a:br>
            <a:r>
              <a:rPr lang="de-DE" sz="4500" dirty="0">
                <a:solidFill>
                  <a:schemeClr val="bg1"/>
                </a:solidFill>
              </a:rPr>
              <a:t>An Gnaden reich und her an Tat,</a:t>
            </a:r>
            <a:br>
              <a:rPr lang="de-DE" sz="4500" dirty="0">
                <a:solidFill>
                  <a:schemeClr val="bg1"/>
                </a:solidFill>
              </a:rPr>
            </a:br>
            <a:r>
              <a:rPr lang="de-DE" sz="4500" dirty="0">
                <a:solidFill>
                  <a:schemeClr val="bg1"/>
                </a:solidFill>
              </a:rPr>
              <a:t>der Herr der Herrlichkeit!</a:t>
            </a:r>
            <a:br>
              <a:rPr lang="de-DE" sz="4500" dirty="0">
                <a:solidFill>
                  <a:schemeClr val="bg1"/>
                </a:solidFill>
              </a:rPr>
            </a:br>
            <a:r>
              <a:rPr lang="de-DE" sz="4500" dirty="0">
                <a:solidFill>
                  <a:schemeClr val="bg1"/>
                </a:solidFill>
              </a:rPr>
              <a:t>Der Herr der Herrlichkeit!</a:t>
            </a:r>
            <a:br>
              <a:rPr lang="de-DE" sz="4500" dirty="0">
                <a:solidFill>
                  <a:schemeClr val="bg1"/>
                </a:solidFill>
              </a:rPr>
            </a:br>
            <a:r>
              <a:rPr lang="de-DE" sz="4500" dirty="0">
                <a:solidFill>
                  <a:schemeClr val="bg1"/>
                </a:solidFill>
              </a:rPr>
              <a:t>Der Herr, der Herr der Herrlichkeit!</a:t>
            </a:r>
            <a:endParaRPr lang="de-DE" sz="4500" dirty="0">
              <a:solidFill>
                <a:schemeClr val="bg1"/>
              </a:solidFill>
            </a:endParaRPr>
          </a:p>
        </p:txBody>
      </p:sp>
    </p:spTree>
    <p:extLst>
      <p:ext uri="{BB962C8B-B14F-4D97-AF65-F5344CB8AC3E}">
        <p14:creationId xmlns:p14="http://schemas.microsoft.com/office/powerpoint/2010/main" val="63650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857250"/>
            <a:ext cx="9230194" cy="5143500"/>
          </a:xfrm>
        </p:spPr>
        <p:txBody>
          <a:bodyPr>
            <a:normAutofit/>
          </a:bodyPr>
          <a:lstStyle/>
          <a:p>
            <a:pPr algn="ctr"/>
            <a:r>
              <a:rPr lang="de-DE" sz="4500" dirty="0">
                <a:solidFill>
                  <a:schemeClr val="bg1"/>
                </a:solidFill>
              </a:rPr>
              <a:t>Freue dich Welt, es siegt der Herr!</a:t>
            </a:r>
            <a:br>
              <a:rPr lang="de-DE" sz="4500" dirty="0">
                <a:solidFill>
                  <a:schemeClr val="bg1"/>
                </a:solidFill>
              </a:rPr>
            </a:br>
            <a:r>
              <a:rPr lang="de-DE" sz="4500" dirty="0">
                <a:solidFill>
                  <a:schemeClr val="bg1"/>
                </a:solidFill>
              </a:rPr>
              <a:t>Nun rausche froh dein Sang!</a:t>
            </a:r>
            <a:br>
              <a:rPr lang="de-DE" sz="4500" dirty="0">
                <a:solidFill>
                  <a:schemeClr val="bg1"/>
                </a:solidFill>
              </a:rPr>
            </a:br>
            <a:r>
              <a:rPr lang="de-DE" sz="4500" dirty="0">
                <a:solidFill>
                  <a:schemeClr val="bg1"/>
                </a:solidFill>
              </a:rPr>
              <a:t>Von Feld und Flur, von Berg und Meer</a:t>
            </a:r>
            <a:br>
              <a:rPr lang="de-DE" sz="4500" dirty="0">
                <a:solidFill>
                  <a:schemeClr val="bg1"/>
                </a:solidFill>
              </a:rPr>
            </a:br>
            <a:r>
              <a:rPr lang="de-DE" sz="4500" dirty="0">
                <a:solidFill>
                  <a:schemeClr val="bg1"/>
                </a:solidFill>
              </a:rPr>
              <a:t>erschall der Jubelklang!</a:t>
            </a:r>
            <a:br>
              <a:rPr lang="de-DE" sz="4500" dirty="0">
                <a:solidFill>
                  <a:schemeClr val="bg1"/>
                </a:solidFill>
              </a:rPr>
            </a:br>
            <a:r>
              <a:rPr lang="de-DE" sz="4500" dirty="0">
                <a:solidFill>
                  <a:schemeClr val="bg1"/>
                </a:solidFill>
              </a:rPr>
              <a:t>Erschall der Jubel klang</a:t>
            </a:r>
            <a:br>
              <a:rPr lang="de-DE" sz="4500" dirty="0">
                <a:solidFill>
                  <a:schemeClr val="bg1"/>
                </a:solidFill>
              </a:rPr>
            </a:br>
            <a:r>
              <a:rPr lang="de-DE" sz="4500" dirty="0">
                <a:solidFill>
                  <a:schemeClr val="bg1"/>
                </a:solidFill>
              </a:rPr>
              <a:t>erschall, erschall der Jubelklang!</a:t>
            </a:r>
            <a:endParaRPr lang="de-DE" sz="4500" dirty="0">
              <a:solidFill>
                <a:schemeClr val="bg1"/>
              </a:solidFill>
            </a:endParaRPr>
          </a:p>
        </p:txBody>
      </p:sp>
    </p:spTree>
    <p:extLst>
      <p:ext uri="{BB962C8B-B14F-4D97-AF65-F5344CB8AC3E}">
        <p14:creationId xmlns:p14="http://schemas.microsoft.com/office/powerpoint/2010/main" val="360667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857250"/>
            <a:ext cx="9144000" cy="5143500"/>
          </a:xfrm>
        </p:spPr>
        <p:txBody>
          <a:bodyPr>
            <a:normAutofit/>
          </a:bodyPr>
          <a:lstStyle/>
          <a:p>
            <a:pPr algn="ctr"/>
            <a:r>
              <a:rPr lang="de-DE" sz="4500" dirty="0">
                <a:solidFill>
                  <a:schemeClr val="bg1"/>
                </a:solidFill>
              </a:rPr>
              <a:t>Tag, brich herein! Der Herr </a:t>
            </a:r>
            <a:r>
              <a:rPr lang="de-DE" sz="4500" dirty="0" err="1">
                <a:solidFill>
                  <a:schemeClr val="bg1"/>
                </a:solidFill>
              </a:rPr>
              <a:t>gebeut</a:t>
            </a:r>
            <a:r>
              <a:rPr lang="de-DE" sz="4500" dirty="0">
                <a:solidFill>
                  <a:schemeClr val="bg1"/>
                </a:solidFill>
              </a:rPr>
              <a:t>!</a:t>
            </a:r>
            <a:br>
              <a:rPr lang="de-DE" sz="4500" dirty="0">
                <a:solidFill>
                  <a:schemeClr val="bg1"/>
                </a:solidFill>
              </a:rPr>
            </a:br>
            <a:r>
              <a:rPr lang="de-DE" sz="4500" dirty="0">
                <a:solidFill>
                  <a:schemeClr val="bg1"/>
                </a:solidFill>
              </a:rPr>
              <a:t>Vorbei der Menschheit Nacht.</a:t>
            </a:r>
            <a:br>
              <a:rPr lang="de-DE" sz="4500" dirty="0">
                <a:solidFill>
                  <a:schemeClr val="bg1"/>
                </a:solidFill>
              </a:rPr>
            </a:br>
            <a:r>
              <a:rPr lang="de-DE" sz="4500" dirty="0">
                <a:solidFill>
                  <a:schemeClr val="bg1"/>
                </a:solidFill>
              </a:rPr>
              <a:t>Sein Zepter ist Gerechtigkeit,</a:t>
            </a:r>
            <a:br>
              <a:rPr lang="de-DE" sz="4500" dirty="0">
                <a:solidFill>
                  <a:schemeClr val="bg1"/>
                </a:solidFill>
              </a:rPr>
            </a:br>
            <a:r>
              <a:rPr lang="de-DE" sz="4500" dirty="0">
                <a:solidFill>
                  <a:schemeClr val="bg1"/>
                </a:solidFill>
              </a:rPr>
              <a:t>und Lieb ist seine Macht!</a:t>
            </a:r>
            <a:br>
              <a:rPr lang="de-DE" sz="4500" dirty="0">
                <a:solidFill>
                  <a:schemeClr val="bg1"/>
                </a:solidFill>
              </a:rPr>
            </a:br>
            <a:r>
              <a:rPr lang="de-DE" sz="4500" dirty="0">
                <a:solidFill>
                  <a:schemeClr val="bg1"/>
                </a:solidFill>
              </a:rPr>
              <a:t>Und Lieb ist seine Macht!</a:t>
            </a:r>
            <a:br>
              <a:rPr lang="de-DE" sz="4500" dirty="0">
                <a:solidFill>
                  <a:schemeClr val="bg1"/>
                </a:solidFill>
              </a:rPr>
            </a:br>
            <a:r>
              <a:rPr lang="de-DE" sz="4500" dirty="0">
                <a:solidFill>
                  <a:schemeClr val="bg1"/>
                </a:solidFill>
              </a:rPr>
              <a:t>Und Lieb, und Lieb ist seine Macht!</a:t>
            </a:r>
            <a:endParaRPr lang="de-DE" sz="4500" dirty="0">
              <a:solidFill>
                <a:schemeClr val="bg1"/>
              </a:solidFill>
            </a:endParaRPr>
          </a:p>
        </p:txBody>
      </p:sp>
    </p:spTree>
    <p:extLst>
      <p:ext uri="{BB962C8B-B14F-4D97-AF65-F5344CB8AC3E}">
        <p14:creationId xmlns:p14="http://schemas.microsoft.com/office/powerpoint/2010/main" val="243687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Words>
  <Application>Microsoft Office PowerPoint</Application>
  <PresentationFormat>Bildschirmpräsentation (4:3)</PresentationFormat>
  <Paragraphs>3</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 Theme</vt:lpstr>
      <vt:lpstr>Freue dich Welt, dein König naht! Mach deine Tore weit! An Gnaden reich und her an Tat, der Herr der Herrlichkeit! Der Herr der Herrlichkeit! Der Herr, der Herr der Herrlichkeit!</vt:lpstr>
      <vt:lpstr>Freue dich Welt, es siegt der Herr! Nun rausche froh dein Sang! Von Feld und Flur, von Berg und Meer erschall der Jubelklang! Erschall der Jubel klang erschall, erschall der Jubelklang!</vt:lpstr>
      <vt:lpstr>Tag, brich herein! Der Herr gebeut! Vorbei der Menschheit Nacht. Sein Zepter ist Gerechtigkeit, und Lieb ist seine Macht! Und Lieb ist seine Macht! Und Lieb, und Lieb ist seine Macht!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Freue dich Welt dein König naht! Mach deine Tore weit! An Gnaden reich und her an Tat, der Herr der Herrlichkeit! Der Herr der Herrlichkeit! Der Herr, der Herr der Herrlichkeit!</dc:title>
  <dc:creator>Bibelgemeinde Ummeln</dc:creator>
  <cp:lastModifiedBy>Bibelgemeinde Ummeln</cp:lastModifiedBy>
  <cp:revision>4</cp:revision>
  <dcterms:created xsi:type="dcterms:W3CDTF">2018-12-08T14:22:00Z</dcterms:created>
  <dcterms:modified xsi:type="dcterms:W3CDTF">2018-12-09T14:43:07Z</dcterms:modified>
</cp:coreProperties>
</file>