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C22A-F921-42AB-A233-F2DB1DC19555}" type="datetimeFigureOut">
              <a:rPr lang="de-DE" smtClean="0"/>
              <a:t>08.03.2015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9813-C661-4BE0-92AE-6259FDFD14B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C22A-F921-42AB-A233-F2DB1DC19555}" type="datetimeFigureOut">
              <a:rPr lang="de-DE" smtClean="0"/>
              <a:t>08.03.2015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9813-C661-4BE0-92AE-6259FDFD14B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C22A-F921-42AB-A233-F2DB1DC19555}" type="datetimeFigureOut">
              <a:rPr lang="de-DE" smtClean="0"/>
              <a:t>08.03.2015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9813-C661-4BE0-92AE-6259FDFD14B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C22A-F921-42AB-A233-F2DB1DC19555}" type="datetimeFigureOut">
              <a:rPr lang="de-DE" smtClean="0"/>
              <a:t>08.03.2015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9813-C661-4BE0-92AE-6259FDFD14B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C22A-F921-42AB-A233-F2DB1DC19555}" type="datetimeFigureOut">
              <a:rPr lang="de-DE" smtClean="0"/>
              <a:t>08.03.2015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9813-C661-4BE0-92AE-6259FDFD14B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C22A-F921-42AB-A233-F2DB1DC19555}" type="datetimeFigureOut">
              <a:rPr lang="de-DE" smtClean="0"/>
              <a:t>08.03.2015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9813-C661-4BE0-92AE-6259FDFD14B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C22A-F921-42AB-A233-F2DB1DC19555}" type="datetimeFigureOut">
              <a:rPr lang="de-DE" smtClean="0"/>
              <a:t>08.03.2015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9813-C661-4BE0-92AE-6259FDFD14B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C22A-F921-42AB-A233-F2DB1DC19555}" type="datetimeFigureOut">
              <a:rPr lang="de-DE" smtClean="0"/>
              <a:t>08.03.2015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9813-C661-4BE0-92AE-6259FDFD14B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C22A-F921-42AB-A233-F2DB1DC19555}" type="datetimeFigureOut">
              <a:rPr lang="de-DE" smtClean="0"/>
              <a:t>08.03.2015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9813-C661-4BE0-92AE-6259FDFD14B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C22A-F921-42AB-A233-F2DB1DC19555}" type="datetimeFigureOut">
              <a:rPr lang="de-DE" smtClean="0"/>
              <a:t>08.03.2015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9813-C661-4BE0-92AE-6259FDFD14B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C22A-F921-42AB-A233-F2DB1DC19555}" type="datetimeFigureOut">
              <a:rPr lang="de-DE" smtClean="0"/>
              <a:t>08.03.2015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9813-C661-4BE0-92AE-6259FDFD14B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BC22A-F921-42AB-A233-F2DB1DC19555}" type="datetimeFigureOut">
              <a:rPr lang="de-DE" smtClean="0"/>
              <a:t>08.03.2015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B9813-C661-4BE0-92AE-6259FDFD14B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47" t="17344" r="37743" b="57063"/>
          <a:stretch>
            <a:fillRect/>
          </a:stretch>
        </p:blipFill>
        <p:spPr bwMode="auto">
          <a:xfrm>
            <a:off x="539552" y="1268760"/>
            <a:ext cx="75608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268" t="22266" r="61570" b="12766"/>
          <a:stretch>
            <a:fillRect/>
          </a:stretch>
        </p:blipFill>
        <p:spPr bwMode="auto">
          <a:xfrm>
            <a:off x="0" y="0"/>
            <a:ext cx="914603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584" t="13407" r="61254" b="18672"/>
          <a:stretch>
            <a:fillRect/>
          </a:stretch>
        </p:blipFill>
        <p:spPr bwMode="auto">
          <a:xfrm>
            <a:off x="0" y="0"/>
            <a:ext cx="919920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400" t="12422" r="46071" b="9813"/>
          <a:stretch>
            <a:fillRect/>
          </a:stretch>
        </p:blipFill>
        <p:spPr bwMode="auto">
          <a:xfrm>
            <a:off x="0" y="0"/>
            <a:ext cx="9144000" cy="68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400" t="14391" r="46071" b="10797"/>
          <a:stretch>
            <a:fillRect/>
          </a:stretch>
        </p:blipFill>
        <p:spPr bwMode="auto">
          <a:xfrm>
            <a:off x="-1" y="0"/>
            <a:ext cx="900070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Folie 1</vt:lpstr>
      <vt:lpstr>Folie 2</vt:lpstr>
      <vt:lpstr>Folie 3</vt:lpstr>
      <vt:lpstr>Folie 4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Eduard Kemling</dc:creator>
  <cp:lastModifiedBy>Eduard Kemling</cp:lastModifiedBy>
  <cp:revision>3</cp:revision>
  <dcterms:created xsi:type="dcterms:W3CDTF">2015-03-08T08:40:14Z</dcterms:created>
  <dcterms:modified xsi:type="dcterms:W3CDTF">2015-03-08T09:03:06Z</dcterms:modified>
</cp:coreProperties>
</file>