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2" r:id="rId5"/>
    <p:sldId id="263" r:id="rId6"/>
    <p:sldId id="261" r:id="rId7"/>
    <p:sldId id="264" r:id="rId8"/>
    <p:sldId id="260" r:id="rId9"/>
    <p:sldId id="265" r:id="rId10"/>
    <p:sldId id="259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5680"/>
  </p:normalViewPr>
  <p:slideViewPr>
    <p:cSldViewPr snapToGrid="0">
      <p:cViewPr varScale="1">
        <p:scale>
          <a:sx n="108" d="100"/>
          <a:sy n="108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 Kemling" userId="3c488c54716e92cd" providerId="LiveId" clId="{608C318D-19D5-844D-8AE5-031ED7CE2580}"/>
    <pc:docChg chg="addSld modSld">
      <pc:chgData name="Eduard Kemling" userId="3c488c54716e92cd" providerId="LiveId" clId="{608C318D-19D5-844D-8AE5-031ED7CE2580}" dt="2023-04-15T07:17:21.789" v="18" actId="2711"/>
      <pc:docMkLst>
        <pc:docMk/>
      </pc:docMkLst>
      <pc:sldChg chg="modSp mod">
        <pc:chgData name="Eduard Kemling" userId="3c488c54716e92cd" providerId="LiveId" clId="{608C318D-19D5-844D-8AE5-031ED7CE2580}" dt="2023-04-15T07:17:21.789" v="18" actId="2711"/>
        <pc:sldMkLst>
          <pc:docMk/>
          <pc:sldMk cId="1336139560" sldId="256"/>
        </pc:sldMkLst>
        <pc:spChg chg="mod">
          <ac:chgData name="Eduard Kemling" userId="3c488c54716e92cd" providerId="LiveId" clId="{608C318D-19D5-844D-8AE5-031ED7CE2580}" dt="2023-04-15T07:17:21.789" v="18" actId="2711"/>
          <ac:spMkLst>
            <pc:docMk/>
            <pc:sldMk cId="1336139560" sldId="256"/>
            <ac:spMk id="5" creationId="{29371D76-FF03-4191-8107-0FC9F0952033}"/>
          </ac:spMkLst>
        </pc:spChg>
      </pc:sldChg>
      <pc:sldChg chg="add">
        <pc:chgData name="Eduard Kemling" userId="3c488c54716e92cd" providerId="LiveId" clId="{608C318D-19D5-844D-8AE5-031ED7CE2580}" dt="2023-04-15T07:15:10.524" v="0" actId="2890"/>
        <pc:sldMkLst>
          <pc:docMk/>
          <pc:sldMk cId="1475286697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42D22-D83D-43F1-A23A-EB7E49F5D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866E8B-C97B-46A9-9FC1-F0A1494E6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4235AF-82ED-444F-9460-AE1CA894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0E06F0-A9BD-47CD-A06D-9A875AE7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0744BD-BD4F-4716-AAC4-A077F3C6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29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EDF41-271C-4F15-981C-4C535E41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7A87FB-95C4-4EB5-8B58-C9831D31E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9C45DA-90E1-42B4-BCE9-B28AA7F6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65E40-B7F5-43FE-B8A2-37E4467E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67A2F2-F1DB-454D-A51C-D1758376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28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1DEAF3-D22B-4481-83F6-A9653835D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72D6DD-1304-4108-916D-1395D29E4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02B0B0-4AF0-4C94-8240-B733992D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A09B5-80E2-4202-832F-1C24DAB4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EB79C4-C71E-4C7E-A387-B394265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96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5BC49-458F-4B45-942D-0F7AB86D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D434CC-07AB-446E-A458-679907E1B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FFBF9-B30D-410D-AD8E-5D39B1A0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1FFCB3-C1D5-4060-9E79-207295BA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D80C2F-26E0-4DD8-A974-DB4CCF40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35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F4C67-378C-4EDF-9199-1B6CC548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DEA387-59E6-4664-8CBF-C951F1BE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0580EB-4082-48AF-8220-A9A29C7D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A4048D-330D-4C4D-A19F-9869254E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059948-4CCA-4CA1-A171-43276777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2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463AF-A16B-409B-B8BE-FD8B8CD6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4175ED-DE31-49A0-9ED7-BA831CCBB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88155D-2252-4E93-85C4-D186717D6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C86081-279E-4F43-A16A-52A5FA52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8FBEC0-9565-4F2B-B9FA-851D455F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C04274-40DE-4EA4-9F8A-D79DDADEB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29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9F299-DCAE-4BD8-9C57-F3507A64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3D9BE8-5941-4040-B757-EF5EDBEE8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3D1F78-B27F-412E-ADAA-806FEAFA0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299319-DF58-4A5F-9EEA-BB2BAF6C9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43AF2B-0E0F-4D26-B104-9FFB714FB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71848D2-F63E-47A6-95F6-C5715F1D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B791C89-B516-4702-8B17-F0080E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774C896-B0A6-4776-895E-BBABB3CF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25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6E35C-C510-4B26-886C-9C6ECA66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484C898-FC10-4D3B-87C6-4E3AA58E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F532DC-FC60-46DA-B0E8-769E947E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F75768-076C-4923-94AB-13308B67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8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4597EE1-34FF-4B18-9681-82682898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56E48A-94E3-4FDC-BA5A-A7D4EFF0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2EA887-0D24-4252-BF56-2484D8E1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54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81349-31FC-49FA-BCB4-A2530048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DD7519-8C93-4D40-AB24-CCFB5757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791563-9D75-4629-9444-B7D571561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7CF37E-3B03-4527-AB3B-B7A35827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EB3059-3BED-4CDB-90CB-29609952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FBE15C-4BCE-43EF-8375-96077A84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48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DAD96-CE3B-4833-92DC-0E2D7F78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D39703-3DF9-4F79-B6C5-54746C6F2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996D99-B589-410D-9468-C42BC1CD5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F540F9-6367-4960-A061-1CEF83F3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CE01A4-3B72-4BD7-A84F-8D6088D7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67C397-0476-4500-A80B-B341F390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07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5EBA40-FE52-4D6A-80A6-7FB91BA5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FEA87C-B61F-4741-BA07-02E54C47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F2E03A-4161-4E48-89E9-0EFE12ACA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52C4-B796-4255-8A08-774F829DB9A0}" type="datetimeFigureOut">
              <a:rPr lang="de-DE" smtClean="0"/>
              <a:t>15.04.23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56E12B-0806-4BC9-B7BE-6E5974F84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A0A787-698F-4B8A-A3D6-EAA770568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9A7A5-892A-4DC5-B125-BF174C89AF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92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9371D76-FF03-4191-8107-0FC9F0952033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</a:rPr>
              <a:t>Buch: </a:t>
            </a:r>
            <a:r>
              <a:rPr lang="de-DE" sz="3600" b="0" i="0" dirty="0" err="1">
                <a:solidFill>
                  <a:schemeClr val="bg1"/>
                </a:solidFill>
                <a:effectLst/>
              </a:rPr>
              <a:t>ZLsH</a:t>
            </a:r>
            <a:r>
              <a:rPr lang="de-DE" sz="3600" b="0" i="0" dirty="0">
                <a:solidFill>
                  <a:schemeClr val="bg1"/>
                </a:solidFill>
                <a:effectLst/>
              </a:rPr>
              <a:t> 158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</a:rPr>
              <a:t>Ich weiß nicht, warum Gottes Gnad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39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3970274-24DC-4A1A-BB7E-B3B57D9FD692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Ich weiß nicht, wann der Herr erscheint,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Raleway"/>
              </a:rPr>
              <a:t>Weiß weder Tag noch </a:t>
            </a:r>
            <a:r>
              <a:rPr lang="de-DE" sz="3600" dirty="0" err="1">
                <a:solidFill>
                  <a:schemeClr val="bg1"/>
                </a:solidFill>
                <a:latin typeface="Raleway"/>
              </a:rPr>
              <a:t>Stund</a:t>
            </a:r>
            <a:r>
              <a:rPr lang="de-DE" sz="3600" dirty="0">
                <a:solidFill>
                  <a:schemeClr val="bg1"/>
                </a:solidFill>
                <a:latin typeface="Raleway"/>
              </a:rPr>
              <a:t>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Raleway"/>
              </a:rPr>
              <a:t>ob durch den Tod er rufen wird,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</a:rPr>
              <a:t>ob durch der Engel Mund.</a:t>
            </a:r>
          </a:p>
        </p:txBody>
      </p:sp>
    </p:spTree>
    <p:extLst>
      <p:ext uri="{BB962C8B-B14F-4D97-AF65-F5344CB8AC3E}">
        <p14:creationId xmlns:p14="http://schemas.microsoft.com/office/powerpoint/2010/main" val="221504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2C483C4-C408-46A6-96B6-2B9EE583A8B6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Doch ich weiß, an </a:t>
            </a:r>
            <a:r>
              <a:rPr lang="de-DE" sz="3600" dirty="0">
                <a:solidFill>
                  <a:schemeClr val="bg1"/>
                </a:solidFill>
                <a:latin typeface="Raleway"/>
              </a:rPr>
              <a:t>welchen ich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 glaube,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und Seiner Hand kann mich nichts entreißen;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mein Erbteil wird Er mir wahren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auf den Tag, da Er erscheint.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6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9371D76-FF03-4191-8107-0FC9F0952033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Ich weiß nicht, warum Gottes Gnad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mir je ward offenbar,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noch warum ich erlöset bin,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der ich ein Sünder war.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8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2C483C4-C408-46A6-96B6-2B9EE583A8B6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Doch ich weiß, an </a:t>
            </a:r>
            <a:r>
              <a:rPr lang="de-DE" sz="3600" dirty="0">
                <a:solidFill>
                  <a:schemeClr val="bg1"/>
                </a:solidFill>
                <a:latin typeface="Raleway"/>
              </a:rPr>
              <a:t>welchen ich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 glaube,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und Seiner Hand kann mich nichts entreißen;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mein Erbteil wird Er mir wahren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auf den Tag, da Er erscheint.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3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CD0AA93-8B4C-43A9-BE6A-F419ED406D4D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Ich weiß nicht, wie die Glaubenskraft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mein Gott mir mitgeteilt,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noch wie der Glaube an Sein Wort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den Seelenschmerz geheilt.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7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2C483C4-C408-46A6-96B6-2B9EE583A8B6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Doch ich weiß, an </a:t>
            </a:r>
            <a:r>
              <a:rPr lang="de-DE" sz="3600" dirty="0">
                <a:solidFill>
                  <a:schemeClr val="bg1"/>
                </a:solidFill>
                <a:latin typeface="Raleway"/>
              </a:rPr>
              <a:t>welchen ich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 glaube,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und Seiner Hand kann mich nichts entreißen;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mein Erbteil wird Er mir wahren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auf den Tag, da Er erscheint.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9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C637FE7-8228-43EA-9291-F21C14DBEB71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Ich weiß nicht, wie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Raleway"/>
              </a:rPr>
              <a:t>heil'ge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 Geist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mich Sünder überzeugt,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wie Jesus Er in mir verklärt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und alle Not verscheucht.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3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2C483C4-C408-46A6-96B6-2B9EE583A8B6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Doch ich weiß, an </a:t>
            </a:r>
            <a:r>
              <a:rPr lang="de-DE" sz="3600" dirty="0">
                <a:solidFill>
                  <a:schemeClr val="bg1"/>
                </a:solidFill>
                <a:latin typeface="Raleway"/>
              </a:rPr>
              <a:t>welchen ich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 glaube,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und Seiner Hand kann mich nichts entreißen;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mein Erbteil wird Er mir wahren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auf den Tag, da Er erscheint.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1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C46A700-021B-4957-8922-01BE94BB543D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Ich weiß nicht, wieviel Freud und Leid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der Herr mir zugedacht,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wie Er mich führt, durch Licht und Nacht,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bis einst mein Lauf vollbracht.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8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2C483C4-C408-46A6-96B6-2B9EE583A8B6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Doch ich weiß, an </a:t>
            </a:r>
            <a:r>
              <a:rPr lang="de-DE" sz="3600" dirty="0">
                <a:solidFill>
                  <a:schemeClr val="bg1"/>
                </a:solidFill>
                <a:latin typeface="Raleway"/>
              </a:rPr>
              <a:t>welchen ich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 glaube,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und Seiner Hand kann mich nichts entreißen;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mein Erbteil wird Er mir wahren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Raleway"/>
              </a:rPr>
              <a:t>auf den Tag, da Er erscheint.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9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Macintosh PowerPoint</Application>
  <PresentationFormat>Breitbild</PresentationFormat>
  <Paragraphs>15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Raleway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2021-08-06T14:19:12Z</dcterms:created>
  <dcterms:modified xsi:type="dcterms:W3CDTF">2023-04-15T07:17:31Z</dcterms:modified>
</cp:coreProperties>
</file>