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 snapToObjects="1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BB264-89CC-4988-D1E1-CBD17247E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BE894F-06E2-83EA-96F2-0CD2670F1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7DED32-EACE-2E8E-73A5-3CC88487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369DF3-2E6E-5265-3955-563F012C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564773-444D-60D0-77F8-5A83109D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8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92A24-AF66-63AF-17B4-0D82FD3A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50029F-801C-8058-E790-0892A4086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BA3B55-3A78-1684-4A89-E95E411E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62FD9-0A56-FAD9-1D6D-99803BA5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32761C-BB7E-6F04-89BE-8155C553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3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159433-7AB9-9EA6-38F1-6ED3017E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0DF706-88C3-4D2E-A880-150CC1981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A1045-B74F-3309-0D45-AB0D166D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7044F5-75DC-809D-2F32-E73396A9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835547-F725-444F-8C53-C660505A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91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73F47-F60B-3706-1983-DD4009C9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DD2643-E344-D012-FB57-ABD4B61D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50977C-109B-1A04-7750-F89D14CE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DBD3EA-2B68-146C-6AFF-C34D943C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D2ADD4-51C0-1930-E6A6-51BCBC38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0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D8C7E-E43A-5AAC-14E5-BF7E8019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0FBF38-A66E-5F0D-FC2E-29AAE2922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25565E-4066-7E75-E14A-03E3A0F3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F84BE1-C640-9041-DD48-1596F760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8E49C5-82E3-6CA9-D00E-594C124D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71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B6DA4-2E64-C6E9-6C02-7CBF890D4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90CDCD-C5E5-A49E-B667-87B1069C7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C82C10-6176-E5E3-882E-51DC5686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C62B4C-A8B6-9681-7216-2ED46BBD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827686-DA18-AB9A-EDD1-54B36710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95C613-FFA3-C7A8-63F9-3E5849AC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9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DACF8-F109-2FA0-38BD-9CCFFD8D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15DBB7-DD8F-A062-D3FB-BC87DDCE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C1E326-40B8-F07E-84C3-557F8E00F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C9F58D-9E2B-3EBC-5FF4-8F4D3212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28C77A2-26FA-1472-8C8E-5C5D003AD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74729E-B0BA-723E-CD42-793C260F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6B0BD20-2AB3-A7E1-528E-435A1803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AA0AB4-8D0E-340E-F45B-35B94A1D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48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48FF5-30C1-D3D3-96E0-8CE9E6AB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EAEA3E-1BD6-060B-35E2-8E67F465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42E99C-820F-7460-55EB-98C47C13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123FA3-AA1B-1455-F0CD-290828BC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62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F236F2-5058-A322-8A9D-792DB52F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8C2685-042F-1BD2-B3EF-0EB7D9E7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AB9D9A-26B8-84A9-25A4-520A21BD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0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50588-DC8C-7DF4-AA28-B66C3FDF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256413-35C9-C8C2-32E4-94136BAF9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CCC8AC-4477-C51D-3B6C-C7601EED4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0076DB-47F9-749E-BD72-FB4F5473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8CC0B3-B784-73DF-9F0B-35D15EC1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511CC1-16B6-BD79-6F8D-ACC5386D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4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F872C-DC4D-5E35-5B95-B35ECF6A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AFC65D-F8C4-2BE7-A59B-5CF695D48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61A955-CD18-9D8B-A809-04B4F219A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EC4536-A6C8-69D7-4EF7-11D9BFF1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92CECE-F02B-D782-5162-67E281C0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078CE4-6D24-71B7-65A4-A876F7EF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70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16222F5-9B19-F155-53DE-76014688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F41D69-2182-6460-7344-5D3ECD5F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4CBF94-1495-4CC2-27CC-A6D461D24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F48C-A941-4A4C-AEA6-D18DB4CE2CD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E2B9E6-1DBF-0385-6894-CABE9947E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2891AD-8CAA-1EC7-CE6D-112C365DF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EC43-123D-0A49-B137-41171C4B13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30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1A027EF-AB80-9F54-0333-2299B4E2ED92}"/>
              </a:ext>
            </a:extLst>
          </p:cNvPr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Buch: Loben 152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107407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10C5B23-71F1-470D-B15F-D4C554CF2234}"/>
              </a:ext>
            </a:extLst>
          </p:cNvPr>
          <p:cNvSpPr/>
          <p:nvPr/>
        </p:nvSpPr>
        <p:spPr>
          <a:xfrm>
            <a:off x="-1" y="0"/>
            <a:ext cx="12192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Jesus,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Jesus,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kein andrer ist ihm gleich.</a:t>
            </a:r>
          </a:p>
        </p:txBody>
      </p:sp>
    </p:spTree>
    <p:extLst>
      <p:ext uri="{BB962C8B-B14F-4D97-AF65-F5344CB8AC3E}">
        <p14:creationId xmlns:p14="http://schemas.microsoft.com/office/powerpoint/2010/main" val="58122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28E6A28-9A15-9476-EDB3-8022580FCD47}"/>
              </a:ext>
            </a:extLst>
          </p:cNvPr>
          <p:cNvSpPr/>
          <p:nvPr/>
        </p:nvSpPr>
        <p:spPr>
          <a:xfrm>
            <a:off x="0" y="0"/>
            <a:ext cx="12191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Es gibt Frieden nach dem Kampf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Frieden nach dem Kampf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Frieden nach dem Kampf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kein andrer ist ihm gleich.</a:t>
            </a:r>
          </a:p>
        </p:txBody>
      </p:sp>
    </p:spTree>
    <p:extLst>
      <p:ext uri="{BB962C8B-B14F-4D97-AF65-F5344CB8AC3E}">
        <p14:creationId xmlns:p14="http://schemas.microsoft.com/office/powerpoint/2010/main" val="101602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37A2AFB-3E70-A587-57B1-4F2D87C338F9}"/>
              </a:ext>
            </a:extLst>
          </p:cNvPr>
          <p:cNvSpPr/>
          <p:nvPr/>
        </p:nvSpPr>
        <p:spPr>
          <a:xfrm>
            <a:off x="0" y="0"/>
            <a:ext cx="12191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Es gibt kraft genug für dich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Kraft genug für dich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Kraft genug für dich im Namen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kein andrer ist ihm gleich.</a:t>
            </a:r>
          </a:p>
        </p:txBody>
      </p:sp>
    </p:spTree>
    <p:extLst>
      <p:ext uri="{BB962C8B-B14F-4D97-AF65-F5344CB8AC3E}">
        <p14:creationId xmlns:p14="http://schemas.microsoft.com/office/powerpoint/2010/main" val="36755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37A2AFB-3E70-A587-57B1-4F2D87C338F9}"/>
              </a:ext>
            </a:extLst>
          </p:cNvPr>
          <p:cNvSpPr/>
          <p:nvPr/>
        </p:nvSpPr>
        <p:spPr>
          <a:xfrm>
            <a:off x="0" y="0"/>
            <a:ext cx="12191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Er hat Kraft und Liebe, er hat Trost und Gnade.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Er hat Macht und Herrlichkeit,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und wenn du seinen Namenrufst, 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wird Gott hören.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2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10C5B23-71F1-470D-B15F-D4C554CF2234}"/>
              </a:ext>
            </a:extLst>
          </p:cNvPr>
          <p:cNvSpPr/>
          <p:nvPr/>
        </p:nvSpPr>
        <p:spPr>
          <a:xfrm>
            <a:off x="-1" y="0"/>
            <a:ext cx="12192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Ja, groß und wunderbar ist der Name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Jesus,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groß und wunderbar ist der Name Jesus,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kein andrer ist ihm gleich.</a:t>
            </a:r>
          </a:p>
        </p:txBody>
      </p:sp>
    </p:spTree>
    <p:extLst>
      <p:ext uri="{BB962C8B-B14F-4D97-AF65-F5344CB8AC3E}">
        <p14:creationId xmlns:p14="http://schemas.microsoft.com/office/powerpoint/2010/main" val="331295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Macintosh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2022-05-28T08:57:25Z</dcterms:created>
  <dcterms:modified xsi:type="dcterms:W3CDTF">2022-05-28T09:21:30Z</dcterms:modified>
</cp:coreProperties>
</file>