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019DF-2930-4521-90E0-75A974BCB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FB663F-C8A8-47D4-8CDE-A25CBB7E1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82F887-025F-442A-8395-D46A8345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630E6C-6429-44A2-8318-3B522E25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BF6007-B7F8-489C-978E-9BBF1A74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14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4D3B5-F332-4EBA-BA70-99B2EF53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AB6498-161E-4C84-82AF-976780C5E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98B751-2010-42ED-BBA7-EAB8B65F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0D1673-9648-49F3-90B6-69BB261D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B74CD9-4341-426B-BD9D-D0B9FB3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22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50A55C-BC30-4327-A499-ACF3CC7CB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AD86D2-5387-41BD-93B3-DB622DD0F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8CABE-6BE6-4FE8-AD45-E7DB59AA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58A4E6-9914-4256-A6DA-05EC17AE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5D07DC-FC33-4EC5-872D-00E1C087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98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6CBCD-13E5-48AB-9D9E-F8C8B074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8F22B6-AEFA-4E87-9D80-2438AF7D3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A3D26-9673-46E5-A5BB-B2BE4E52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5727C5-37AD-46C2-A4A9-2578BDFB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7B7B7E-F0AF-4AFA-9BE0-30955747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A2A6-B461-4FA9-B13B-B7D3B38C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72758B-5552-42A6-8ED6-3FE8326C1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9B4EC7-8CFA-4167-A43B-9DAD23C4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4FD6B2-C405-4783-A76D-395FE6C7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5EFD98-88AA-44F8-84C3-7B80AEFC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B9C80-16A9-4D74-83A4-68862056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521759-D850-4BF2-AC54-A5924D8EC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98571B-BD19-4091-9D58-6B6DE65A0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612B35-93C6-4C50-9764-0B8E3E0C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5AD386-7A97-48C1-B8C1-A75AB78F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C75B3-51B5-4BD1-8124-947745BA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70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BF44D-E9FA-45BA-ABCD-2659F12C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C65521-C17B-41A4-AD25-AE9B03AAE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C60851-D3F7-43C8-A515-0A6B73E0E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661987-70F5-4935-BF38-AB23495B8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43DD18-6393-4684-A6BB-304B67AC7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808153-F127-4D68-9C4B-853BE32C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40AA543-5263-4A82-830E-0B07B11D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8D18F22-2DD1-4CBC-ADC4-1552483C6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6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BF2D5-B32F-4B55-9E38-AD9C36CC0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1F7F8E-7D83-4097-8935-8A54D144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377EF0-5B9D-4DB0-9D7E-88CDD3E4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CF5730-0D16-4FE5-AD40-C1543FC5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62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E4BE7C-CA99-4DEA-889C-7B4A8725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BD19A5-B9C0-43AC-B87F-33B71B2B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ED887D-7136-4923-9DA8-EFFD2421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7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32F102-5390-4A50-A37E-6A638146A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442078-3A76-4301-B88E-A9F47AA9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F03DAE-5A56-4A1A-8B30-89843191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EBA696-0F1D-40B6-937E-8F8DF5EC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1D8886-1582-424A-9E9E-AB33C644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B5C170-04D5-4D36-AAD9-B8820059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93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9D2FF-E313-4D25-B94E-0C6D53F21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6079BF-D528-4BF5-8A73-DFB445246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F33FDE-E29F-4169-A731-5CE8DA83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8ECEA5-EBE0-4980-A0DD-48C6C792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3B7ACF-A654-49F8-B7B2-07793546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68664F-A0A5-408C-8522-68CA70C6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97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C7B1043-EE21-4E5A-B2BF-71494733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433435-AC92-478F-9911-871BF9D09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A86352-298F-442D-9A5D-E3F5376E9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6573D-2AA4-42AA-B03A-5E1C11051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603251-7181-445D-91CF-399F4049E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7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FF2AD-AB2E-4656-907C-C3F64723F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50453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bg2"/>
                </a:solidFill>
              </a:rPr>
              <a:t>Friedefürst, Wunderrat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9AA9D8-BAB2-4FD8-80D1-8601294DB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0453"/>
            <a:ext cx="9144000" cy="1212558"/>
          </a:xfrm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</a:rPr>
              <a:t>CCLI-Liednummer 5321391</a:t>
            </a:r>
          </a:p>
          <a:p>
            <a:pPr algn="l"/>
            <a:r>
              <a:rPr lang="de-DE" sz="2000" dirty="0">
                <a:solidFill>
                  <a:schemeClr val="bg1"/>
                </a:solidFill>
              </a:rPr>
              <a:t>Jennifer Randolph | Mirjana Angelina</a:t>
            </a:r>
          </a:p>
          <a:p>
            <a:pPr algn="l"/>
            <a:r>
              <a:rPr lang="de-DE" sz="2000" dirty="0">
                <a:solidFill>
                  <a:schemeClr val="bg1"/>
                </a:solidFill>
              </a:rPr>
              <a:t>© 1985 </a:t>
            </a:r>
            <a:r>
              <a:rPr lang="de-DE" sz="2000" dirty="0" err="1">
                <a:solidFill>
                  <a:schemeClr val="bg1"/>
                </a:solidFill>
              </a:rPr>
              <a:t>Integrity's</a:t>
            </a:r>
            <a:r>
              <a:rPr lang="de-DE" sz="2000" dirty="0">
                <a:solidFill>
                  <a:schemeClr val="bg1"/>
                </a:solidFill>
              </a:rPr>
              <a:t> Hosanna! Music (Verwaltet von SCM Verlagsgruppe GmbH)</a:t>
            </a:r>
          </a:p>
        </p:txBody>
      </p:sp>
    </p:spTree>
    <p:extLst>
      <p:ext uri="{BB962C8B-B14F-4D97-AF65-F5344CB8AC3E}">
        <p14:creationId xmlns:p14="http://schemas.microsoft.com/office/powerpoint/2010/main" val="811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Friedefürst, Wunderrat,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gnadenvoll, Gottes Sohn,</a:t>
            </a:r>
          </a:p>
        </p:txBody>
      </p:sp>
    </p:spTree>
    <p:extLst>
      <p:ext uri="{BB962C8B-B14F-4D97-AF65-F5344CB8AC3E}">
        <p14:creationId xmlns:p14="http://schemas.microsoft.com/office/powerpoint/2010/main" val="204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Herr der Herrn, starker Held,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König und Gott von Ewigkeit!</a:t>
            </a:r>
          </a:p>
        </p:txBody>
      </p:sp>
    </p:spTree>
    <p:extLst>
      <p:ext uri="{BB962C8B-B14F-4D97-AF65-F5344CB8AC3E}">
        <p14:creationId xmlns:p14="http://schemas.microsoft.com/office/powerpoint/2010/main" val="369176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94304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Ich erhebe dich, Herr, ich erhebe dich.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Die Schöpfung ruft dir zu: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"So herrlich bist nur du".</a:t>
            </a:r>
          </a:p>
        </p:txBody>
      </p:sp>
    </p:spTree>
    <p:extLst>
      <p:ext uri="{BB962C8B-B14F-4D97-AF65-F5344CB8AC3E}">
        <p14:creationId xmlns:p14="http://schemas.microsoft.com/office/powerpoint/2010/main" val="216767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Ich erhebe dich, Herr, ich erhebe dich.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Mein Jesus, ich erhebe dich.</a:t>
            </a:r>
          </a:p>
        </p:txBody>
      </p:sp>
    </p:spTree>
    <p:extLst>
      <p:ext uri="{BB962C8B-B14F-4D97-AF65-F5344CB8AC3E}">
        <p14:creationId xmlns:p14="http://schemas.microsoft.com/office/powerpoint/2010/main" val="312677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Friedefürst, Wunderrat,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gnadenvoll, Gottes Sohn,</a:t>
            </a:r>
          </a:p>
        </p:txBody>
      </p:sp>
    </p:spTree>
    <p:extLst>
      <p:ext uri="{BB962C8B-B14F-4D97-AF65-F5344CB8AC3E}">
        <p14:creationId xmlns:p14="http://schemas.microsoft.com/office/powerpoint/2010/main" val="8350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Herr der Herrn, starker Held,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König und Gott von Ewigkeit!</a:t>
            </a:r>
          </a:p>
        </p:txBody>
      </p:sp>
    </p:spTree>
    <p:extLst>
      <p:ext uri="{BB962C8B-B14F-4D97-AF65-F5344CB8AC3E}">
        <p14:creationId xmlns:p14="http://schemas.microsoft.com/office/powerpoint/2010/main" val="311548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40957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Ich erhebe dich, Herr, ich erhebe dich.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Die Schöpfung ruft dir zu: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"So herrlich bist nur du".</a:t>
            </a:r>
          </a:p>
        </p:txBody>
      </p:sp>
    </p:spTree>
    <p:extLst>
      <p:ext uri="{BB962C8B-B14F-4D97-AF65-F5344CB8AC3E}">
        <p14:creationId xmlns:p14="http://schemas.microsoft.com/office/powerpoint/2010/main" val="207001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Ich erhebe dich, Herr, ich erhebe dich.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Mein Jesus, ich erhebe dich.</a:t>
            </a:r>
          </a:p>
        </p:txBody>
      </p:sp>
    </p:spTree>
    <p:extLst>
      <p:ext uri="{BB962C8B-B14F-4D97-AF65-F5344CB8AC3E}">
        <p14:creationId xmlns:p14="http://schemas.microsoft.com/office/powerpoint/2010/main" val="130967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Breitbild</PresentationFormat>
  <Paragraphs>12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Friedefürst, Wunderrat</vt:lpstr>
      <vt:lpstr>Friedefürst, Wunderrat, gnadenvoll, Gottes Sohn,</vt:lpstr>
      <vt:lpstr>Herr der Herrn, starker Held, König und Gott von Ewigkeit!</vt:lpstr>
      <vt:lpstr>Ich erhebe dich, Herr, ich erhebe dich. Die Schöpfung ruft dir zu: "So herrlich bist nur du".</vt:lpstr>
      <vt:lpstr>Ich erhebe dich, Herr, ich erhebe dich. Mein Jesus, ich erhebe dich.</vt:lpstr>
      <vt:lpstr>Friedefürst, Wunderrat, gnadenvoll, Gottes Sohn,</vt:lpstr>
      <vt:lpstr>Herr der Herrn, starker Held, König und Gott von Ewigkeit!</vt:lpstr>
      <vt:lpstr>Ich erhebe dich, Herr, ich erhebe dich. Die Schöpfung ruft dir zu: "So herrlich bist nur du".</vt:lpstr>
      <vt:lpstr>Ich erhebe dich, Herr, ich erhebe dich. Mein Jesus, ich erhebe dich.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 Herr lässt du mich allein </dc:title>
  <dc:creator>Janina Hildebrandt</dc:creator>
  <cp:lastModifiedBy>Eduard Kemling</cp:lastModifiedBy>
  <cp:revision>8</cp:revision>
  <dcterms:created xsi:type="dcterms:W3CDTF">2021-06-05T18:22:42Z</dcterms:created>
  <dcterms:modified xsi:type="dcterms:W3CDTF">2021-12-26T07:08:35Z</dcterms:modified>
</cp:coreProperties>
</file>