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1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90" d="100"/>
          <a:sy n="90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82BD12-901E-91DB-90FC-92C4A74E8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80373BE-9661-390C-09ED-5488179CA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815677-251D-3199-8B29-081A61E50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1512B1-945F-B460-12F2-C8E71FF8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8213BF-3EA1-9FD4-5EBA-BE7DD3E4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59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982E-4952-007A-C8E7-A5D3A330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7A2D37-E7D5-D68E-38CE-DBD7DD8A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F51C20-4BAF-FF70-E081-2098EA1C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659D54-280C-A85B-A3B8-80CB20EF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6A6E3C-1ED1-5180-CFAF-35BD9F06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47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57EF865-1F4B-DF12-2203-892D3477C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4650F0-E6B1-3981-EB3E-5FF2AF035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0AF218-D0A7-5BB1-8EB0-9D88160E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24E0D4-92E9-6B6C-D309-3D3068BC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DA0866-A672-C3C9-AAC6-540D4756D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17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65618-8B1C-E301-D909-A94EA193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17CADE-49D3-A900-B092-88D721604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D5E107-506E-1D6C-0BF6-0283E340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3BF026-EE5E-F60A-F3FE-3534B39D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69FABD-1EF7-44F9-AF19-B8BDED7A1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93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521E7-6F5B-EFF7-9714-D9F155CB7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7A2793-6878-0A7B-D73B-B519140E2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1A6CC4-566F-82A2-5833-C29448AF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F3FAC-07BB-D5B9-C80F-2A72A6600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D8735A-B712-CE4D-1A9D-124D6C48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27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6D46B-5CA7-14D8-68F8-CCA2253F5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575186-EAEE-09AD-7B27-C0F7E4D2C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DDAA16-4B33-F40E-0887-96916DF9D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3BA60B-D72D-3794-803C-87C92F61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752696-4FC4-1C2D-B063-A31C01E8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2139A4-00C5-D546-12DE-9BAC213E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57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EADB3-98C0-4DDC-9ECC-4995FE5D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02B78E-59B6-7112-5755-175958E3B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AA3CA5-83C3-C566-FCC2-6C643629D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3A85B8F-3FF7-256C-4883-8EAF3B16D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AFB44F-6372-1FD8-D3A0-DAEF893A9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553663A-00AA-FFBC-86F0-8CBF7800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136C165-77F8-83E9-C54A-622F7580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6C56D83-BEA7-CC8C-3424-E590687A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17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AA9E9-3BBA-AD52-6CA0-FAEACCB2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D49CAFE-F693-FB06-DC28-2073B10E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1607DB-CFFE-B43F-CCB7-031B1D93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D44586-61F4-E2D4-C642-6989C596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03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24305E-78BF-1FB4-A24E-C1833230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EC5D266-CB3C-3E20-6430-57CF3C29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30CAFF-1EEE-1837-F6D3-6A5FFFAF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104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5AA89D-6A47-1D28-CADF-E23C7DD54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90BF5A-E33E-88EA-118D-C7C96CF2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415EE1-BE81-D209-F89A-B78FC34A2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F03E8D-3B7B-30C4-070E-4CFBC397E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76ACEF-7E63-CB63-6097-9A393F18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942B43-7AAF-4036-8FB0-B15152FC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02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1DBE5-BD51-0E92-F8C4-68C06CEA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2F18BB-823C-567C-4772-FDB586087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7F0258-A552-8C34-1C75-47B7CBB02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59BCB5-AD52-66AD-EAA8-78C2F74EC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1B4345-A00D-CB30-57F2-39D56144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EC616D-DDF9-F0D2-90E0-7B89DECB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07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65ADDDC-80BA-512A-C0FA-04B3F3237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C450A3-60D0-D2F8-BA63-7E6D1ABE7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251486-1B78-FCCB-8DB4-A7A351C32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AEA9-1647-B548-B575-FD8F3CAA622F}" type="datetimeFigureOut">
              <a:rPr lang="de-DE" smtClean="0"/>
              <a:t>03.12.22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BB6908-3DFD-054B-452F-60CC99FFA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0BCFB2-44E0-1D38-0C21-3DB56B55A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809A-6036-3148-A719-FE69889E38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03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A92C56D1-5C91-8042-2EEC-3706943B7F64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Buch: Loben 258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B2B8CEF-98CC-249E-2B54-645009F9B3A6}"/>
              </a:ext>
            </a:extLst>
          </p:cNvPr>
          <p:cNvSpPr txBox="1"/>
          <p:nvPr/>
        </p:nvSpPr>
        <p:spPr>
          <a:xfrm>
            <a:off x="0" y="1200329"/>
            <a:ext cx="61001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CCLI-Liednummer 5229479</a:t>
            </a: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Brian </a:t>
            </a:r>
            <a:r>
              <a:rPr lang="de-DE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Doerksen</a:t>
            </a:r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| Guido Baltes | Stefan </a:t>
            </a:r>
            <a:r>
              <a:rPr lang="de-DE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Amolsch</a:t>
            </a:r>
            <a:endParaRPr lang="de-DE" b="0" i="0" u="none" strike="noStrike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35515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A6F3BD9-CD02-6807-39CC-09EEF39679FA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nichts Andres muss ich sehn.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"Komm und glaube", ruft es mich.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1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B5DD144-2BFA-32F2-A1D2-18DBE0106CF1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Kein andrer Weg, der zur Freiheit führt,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um Versöhnung zu erfahren.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Kein andrer Ort, der Vergebung bringt,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wo der Preis für uns bezahlt ist.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4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B5DD144-2BFA-32F2-A1D2-18DBE0106CF1}"/>
              </a:ext>
            </a:extLst>
          </p:cNvPr>
          <p:cNvSpPr txBox="1"/>
          <p:nvPr/>
        </p:nvSpPr>
        <p:spPr>
          <a:xfrm>
            <a:off x="0" y="1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ich komm, wie ich bin,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begegne deiner Gnade.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01FB90B-5AD5-472F-AE07-597D7921E674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über alles hoch erhöht.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Gottes Liebe für die Welt.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3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B5DD144-2BFA-32F2-A1D2-18DBE0106CF1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Kein andrer Weg, der zur Freiheit führt,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um Versöhnung zu erfahren.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Kein andrer Ort, der Vergebung bringt,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wo der Preis für uns bezahlt ist.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5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B5DD144-2BFA-32F2-A1D2-18DBE0106CF1}"/>
              </a:ext>
            </a:extLst>
          </p:cNvPr>
          <p:cNvSpPr txBox="1"/>
          <p:nvPr/>
        </p:nvSpPr>
        <p:spPr>
          <a:xfrm>
            <a:off x="0" y="1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ich komm, wie ich bin,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begegne deiner Gnade.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84BB0A3-726C-E10D-0CA7-51FEA6AEF27D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Du littest und starbst, hast für uns bezahlt.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Du hast uns gezeigt, was groß zu sein heißt.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Durch dich wird der Plan des Vaters erfüllt.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4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84BB0A3-726C-E10D-0CA7-51FEA6AEF27D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Der Weg ist jetzt frei, und wir werden auferstehen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und ewig leben, weil du für uns starbst.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Wir werden auferstehen und ewig leben, weil du in uns lebst. </a:t>
            </a:r>
          </a:p>
          <a:p>
            <a:pPr algn="ctr"/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Kreuz. Ich </a:t>
            </a:r>
            <a:r>
              <a:rPr lang="de-DE" sz="3600" b="0" i="0" u="none" strike="noStrike" dirty="0" err="1">
                <a:solidFill>
                  <a:schemeClr val="bg1"/>
                </a:solidFill>
                <a:effectLst/>
                <a:latin typeface="akagi_probook"/>
              </a:rPr>
              <a:t>seh</a:t>
            </a:r>
            <a:r>
              <a:rPr lang="de-DE" sz="3600" b="0" i="0" u="none" strike="noStrike" dirty="0">
                <a:solidFill>
                  <a:schemeClr val="bg1"/>
                </a:solidFill>
                <a:effectLst/>
                <a:latin typeface="akagi_probook"/>
              </a:rPr>
              <a:t> das Kreuz.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Macintosh PowerPoint</Application>
  <PresentationFormat>Breitbild</PresentationFormat>
  <Paragraphs>14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2022-12-03T14:47:38Z</dcterms:created>
  <dcterms:modified xsi:type="dcterms:W3CDTF">2022-12-03T15:03:16Z</dcterms:modified>
</cp:coreProperties>
</file>